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12"/>
  </p:notesMasterIdLst>
  <p:sldIdLst>
    <p:sldId id="256" r:id="rId10"/>
    <p:sldId id="257" r:id="rId11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05F7A-B5FD-49E8-9EA0-DCB0DE17E37A}" v="1" dt="2022-11-02T08:25:19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/>
    <p:restoredTop sz="97759"/>
  </p:normalViewPr>
  <p:slideViewPr>
    <p:cSldViewPr snapToGrid="0" snapToObjects="1" showGuides="1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hui Henguely" userId="a8424de3-84a6-4c74-a44a-5db965dc8552" providerId="ADAL" clId="{54205F7A-B5FD-49E8-9EA0-DCB0DE17E37A}"/>
    <pc:docChg chg="undo custSel addSld delSld modSld modSection">
      <pc:chgData name="Yahui Henguely" userId="a8424de3-84a6-4c74-a44a-5db965dc8552" providerId="ADAL" clId="{54205F7A-B5FD-49E8-9EA0-DCB0DE17E37A}" dt="2022-11-02T08:25:21.582" v="9" actId="47"/>
      <pc:docMkLst>
        <pc:docMk/>
      </pc:docMkLst>
      <pc:sldChg chg="add del">
        <pc:chgData name="Yahui Henguely" userId="a8424de3-84a6-4c74-a44a-5db965dc8552" providerId="ADAL" clId="{54205F7A-B5FD-49E8-9EA0-DCB0DE17E37A}" dt="2022-11-02T08:25:19.848" v="8"/>
        <pc:sldMkLst>
          <pc:docMk/>
          <pc:sldMk cId="1629790504" sldId="257"/>
        </pc:sldMkLst>
      </pc:sldChg>
      <pc:sldChg chg="del">
        <pc:chgData name="Yahui Henguely" userId="a8424de3-84a6-4c74-a44a-5db965dc8552" providerId="ADAL" clId="{54205F7A-B5FD-49E8-9EA0-DCB0DE17E37A}" dt="2022-11-02T08:24:40.809" v="5" actId="47"/>
        <pc:sldMkLst>
          <pc:docMk/>
          <pc:sldMk cId="2676427720" sldId="258"/>
        </pc:sldMkLst>
      </pc:sldChg>
      <pc:sldChg chg="add del">
        <pc:chgData name="Yahui Henguely" userId="a8424de3-84a6-4c74-a44a-5db965dc8552" providerId="ADAL" clId="{54205F7A-B5FD-49E8-9EA0-DCB0DE17E37A}" dt="2022-11-02T08:25:21.582" v="9" actId="47"/>
        <pc:sldMkLst>
          <pc:docMk/>
          <pc:sldMk cId="292771399" sldId="259"/>
        </pc:sldMkLst>
      </pc:sldChg>
      <pc:sldChg chg="del">
        <pc:chgData name="Yahui Henguely" userId="a8424de3-84a6-4c74-a44a-5db965dc8552" providerId="ADAL" clId="{54205F7A-B5FD-49E8-9EA0-DCB0DE17E37A}" dt="2022-11-02T08:24:41.965" v="6" actId="47"/>
        <pc:sldMkLst>
          <pc:docMk/>
          <pc:sldMk cId="4025070581" sldId="260"/>
        </pc:sldMkLst>
      </pc:sldChg>
      <pc:sldChg chg="del">
        <pc:chgData name="Yahui Henguely" userId="a8424de3-84a6-4c74-a44a-5db965dc8552" providerId="ADAL" clId="{54205F7A-B5FD-49E8-9EA0-DCB0DE17E37A}" dt="2022-11-02T08:24:43.205" v="7" actId="47"/>
        <pc:sldMkLst>
          <pc:docMk/>
          <pc:sldMk cId="113368276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1208153"/>
            <a:ext cx="4808864" cy="498598"/>
          </a:xfrm>
        </p:spPr>
        <p:txBody>
          <a:bodyPr/>
          <a:lstStyle/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81B07D-1BDC-411D-91BC-6BB8558D1629}"/>
              </a:ext>
            </a:extLst>
          </p:cNvPr>
          <p:cNvSpPr/>
          <p:nvPr/>
        </p:nvSpPr>
        <p:spPr>
          <a:xfrm>
            <a:off x="1202453" y="1300005"/>
            <a:ext cx="1974501" cy="169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54AA76-CD51-4467-A455-F53E6A2EDC64}"/>
              </a:ext>
            </a:extLst>
          </p:cNvPr>
          <p:cNvSpPr/>
          <p:nvPr/>
        </p:nvSpPr>
        <p:spPr>
          <a:xfrm>
            <a:off x="1202453" y="3314281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2721B8-703A-4E37-8067-715C9F0F7214}"/>
              </a:ext>
            </a:extLst>
          </p:cNvPr>
          <p:cNvSpPr/>
          <p:nvPr/>
        </p:nvSpPr>
        <p:spPr>
          <a:xfrm>
            <a:off x="3026229" y="3371222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209F8-901B-4ED0-A073-A5835363EF9E}"/>
              </a:ext>
            </a:extLst>
          </p:cNvPr>
          <p:cNvSpPr/>
          <p:nvPr/>
        </p:nvSpPr>
        <p:spPr>
          <a:xfrm>
            <a:off x="790470" y="577780"/>
            <a:ext cx="2466870" cy="492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with affiliations </a:t>
            </a: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DA17725C3348AD6EE2166183EDE0" ma:contentTypeVersion="16" ma:contentTypeDescription="Create a new document." ma:contentTypeScope="" ma:versionID="27807f5e7462377e08242cb1fd43c55f">
  <xsd:schema xmlns:xsd="http://www.w3.org/2001/XMLSchema" xmlns:xs="http://www.w3.org/2001/XMLSchema" xmlns:p="http://schemas.microsoft.com/office/2006/metadata/properties" xmlns:ns2="d73bcc94-f185-471e-8f50-079d14f20990" xmlns:ns3="adc17e46-b978-42e3-99db-b1aa70272ea3" targetNamespace="http://schemas.microsoft.com/office/2006/metadata/properties" ma:root="true" ma:fieldsID="455e681937c6bb055baa2bcd8349f47f" ns2:_="" ns3:_="">
    <xsd:import namespace="d73bcc94-f185-471e-8f50-079d14f20990"/>
    <xsd:import namespace="adc17e46-b978-42e3-99db-b1aa70272e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3bcc94-f185-471e-8f50-079d14f20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17e46-b978-42e3-99db-b1aa70272ea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1f1bc34-c586-45cd-9167-67265f3294c0}" ma:internalName="TaxCatchAll" ma:showField="CatchAllData" ma:web="adc17e46-b978-42e3-99db-b1aa70272e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d73bcc94-f185-471e-8f50-079d14f20990" xsi:nil="true"/>
    <lcf76f155ced4ddcb4097134ff3c332f xmlns="d73bcc94-f185-471e-8f50-079d14f20990">
      <Terms xmlns="http://schemas.microsoft.com/office/infopath/2007/PartnerControls"/>
    </lcf76f155ced4ddcb4097134ff3c332f>
    <TaxCatchAll xmlns="adc17e46-b978-42e3-99db-b1aa70272ea3" xsi:nil="true"/>
  </documentManagement>
</p:properties>
</file>

<file path=customXml/itemProps1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5DBFE6-C5DA-4635-8A7E-EEE24B4E2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3bcc94-f185-471e-8f50-079d14f20990"/>
    <ds:schemaRef ds:uri="adc17e46-b978-42e3-99db-b1aa70272e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F48351-F665-469A-86E3-65C97500BFFB}">
  <ds:schemaRefs>
    <ds:schemaRef ds:uri="http://schemas.microsoft.com/office/2006/metadata/properties"/>
    <ds:schemaRef ds:uri="http://schemas.microsoft.com/office/infopath/2007/PartnerControls"/>
    <ds:schemaRef ds:uri="b4d0b74a-9033-45fa-b17a-20ffd1db22c1"/>
    <ds:schemaRef ds:uri="d73bcc94-f185-471e-8f50-079d14f20990"/>
    <ds:schemaRef ds:uri="adc17e46-b978-42e3-99db-b1aa70272ea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Yahui Henguely</cp:lastModifiedBy>
  <cp:revision>66</cp:revision>
  <cp:lastPrinted>2020-11-26T15:33:48Z</cp:lastPrinted>
  <dcterms:created xsi:type="dcterms:W3CDTF">2020-05-15T07:47:43Z</dcterms:created>
  <dcterms:modified xsi:type="dcterms:W3CDTF">2022-11-02T08:25:23Z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0x010100727BDA17725C3348AD6EE2166183EDE0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  <property fmtid="{D5CDD505-2E9C-101B-9397-08002B2CF9AE}" pid="8" name="ComplianceAssetId">
    <vt:lpwstr/>
  </property>
  <property fmtid="{D5CDD505-2E9C-101B-9397-08002B2CF9AE}" pid="9" name="_ExtendedDescription">
    <vt:lpwstr/>
  </property>
</Properties>
</file>