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5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63" r:id="rId5"/>
    <p:sldMasterId id="2147483672" r:id="rId6"/>
    <p:sldMasterId id="2147483678" r:id="rId7"/>
    <p:sldMasterId id="2147483684" r:id="rId8"/>
    <p:sldMasterId id="2147483690" r:id="rId9"/>
  </p:sldMasterIdLst>
  <p:notesMasterIdLst>
    <p:notesMasterId r:id="rId12"/>
  </p:notesMasterIdLst>
  <p:sldIdLst>
    <p:sldId id="256" r:id="rId10"/>
    <p:sldId id="257" r:id="rId11"/>
  </p:sldIdLst>
  <p:sldSz cx="9144000" cy="5143500" type="screen16x9"/>
  <p:notesSz cx="6858000" cy="9144000"/>
  <p:defaultTextStyle>
    <a:defPPr>
      <a:defRPr lang="de-D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464874C2-042B-8442-A17B-3A54F4ED10CE}">
          <p14:sldIdLst>
            <p14:sldId id="256"/>
          </p14:sldIdLst>
        </p14:section>
        <p14:section name="text" id="{D17D22BD-CC22-1E40-82F2-76DF05D7793B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CA04"/>
    <a:srgbClr val="93117E"/>
    <a:srgbClr val="59DCE1"/>
    <a:srgbClr val="FDC60A"/>
    <a:srgbClr val="FEC709"/>
    <a:srgbClr val="0057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90B490-FDC2-4FFB-9E8B-C5B9A210BEDE}" v="1" dt="2022-11-02T08:19:09.2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5"/>
    <p:restoredTop sz="97759"/>
  </p:normalViewPr>
  <p:slideViewPr>
    <p:cSldViewPr snapToGrid="0" snapToObjects="1" showGuides="1">
      <p:cViewPr varScale="1">
        <p:scale>
          <a:sx n="143" d="100"/>
          <a:sy n="143" d="100"/>
        </p:scale>
        <p:origin x="6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hui Henguely" userId="a8424de3-84a6-4c74-a44a-5db965dc8552" providerId="ADAL" clId="{0A90B490-FDC2-4FFB-9E8B-C5B9A210BEDE}"/>
    <pc:docChg chg="addSld delSld modSld modSection">
      <pc:chgData name="Yahui Henguely" userId="a8424de3-84a6-4c74-a44a-5db965dc8552" providerId="ADAL" clId="{0A90B490-FDC2-4FFB-9E8B-C5B9A210BEDE}" dt="2022-11-02T08:19:12.133" v="5" actId="47"/>
      <pc:docMkLst>
        <pc:docMk/>
      </pc:docMkLst>
      <pc:sldChg chg="add del">
        <pc:chgData name="Yahui Henguely" userId="a8424de3-84a6-4c74-a44a-5db965dc8552" providerId="ADAL" clId="{0A90B490-FDC2-4FFB-9E8B-C5B9A210BEDE}" dt="2022-11-02T08:19:09.243" v="4"/>
        <pc:sldMkLst>
          <pc:docMk/>
          <pc:sldMk cId="1629790504" sldId="257"/>
        </pc:sldMkLst>
      </pc:sldChg>
      <pc:sldChg chg="del">
        <pc:chgData name="Yahui Henguely" userId="a8424de3-84a6-4c74-a44a-5db965dc8552" providerId="ADAL" clId="{0A90B490-FDC2-4FFB-9E8B-C5B9A210BEDE}" dt="2022-11-02T08:19:12.133" v="5" actId="47"/>
        <pc:sldMkLst>
          <pc:docMk/>
          <pc:sldMk cId="2676427720" sldId="258"/>
        </pc:sldMkLst>
      </pc:sldChg>
      <pc:sldChg chg="del">
        <pc:chgData name="Yahui Henguely" userId="a8424de3-84a6-4c74-a44a-5db965dc8552" providerId="ADAL" clId="{0A90B490-FDC2-4FFB-9E8B-C5B9A210BEDE}" dt="2022-11-02T08:19:05.909" v="1" actId="47"/>
        <pc:sldMkLst>
          <pc:docMk/>
          <pc:sldMk cId="292771399" sldId="259"/>
        </pc:sldMkLst>
      </pc:sldChg>
      <pc:sldChg chg="del">
        <pc:chgData name="Yahui Henguely" userId="a8424de3-84a6-4c74-a44a-5db965dc8552" providerId="ADAL" clId="{0A90B490-FDC2-4FFB-9E8B-C5B9A210BEDE}" dt="2022-11-02T08:19:06.865" v="2" actId="47"/>
        <pc:sldMkLst>
          <pc:docMk/>
          <pc:sldMk cId="4025070581" sldId="260"/>
        </pc:sldMkLst>
      </pc:sldChg>
      <pc:sldChg chg="del">
        <pc:chgData name="Yahui Henguely" userId="a8424de3-84a6-4c74-a44a-5db965dc8552" providerId="ADAL" clId="{0A90B490-FDC2-4FFB-9E8B-C5B9A210BEDE}" dt="2022-11-02T08:19:07.833" v="3" actId="47"/>
        <pc:sldMkLst>
          <pc:docMk/>
          <pc:sldMk cId="1133682760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66044-2188-5149-AAA5-0EF54049E570}" type="datetimeFigureOut">
              <a:rPr lang="de-DE" smtClean="0"/>
              <a:t>02.11.2022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28A88-9C14-CA49-8D93-C07449E723E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481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FAB13BF3-592E-4244-919D-81B74BD41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013" y="869950"/>
            <a:ext cx="4529339" cy="94179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 sz="34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361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7197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8008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7522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2 </a:t>
            </a:r>
            <a:r>
              <a:rPr lang="de-DE" dirty="0" err="1"/>
              <a:t>columns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8569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6254933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05971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5743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3757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2 </a:t>
            </a:r>
            <a:r>
              <a:rPr lang="de-DE" dirty="0" err="1"/>
              <a:t>columns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4725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370065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094091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32598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06885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6895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2 </a:t>
            </a:r>
            <a:r>
              <a:rPr lang="de-DE" dirty="0" err="1"/>
              <a:t>columns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62510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36221983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09774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238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2 </a:t>
            </a:r>
            <a:r>
              <a:rPr lang="de-DE" dirty="0" err="1"/>
              <a:t>columns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5547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3312223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936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189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35756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2 </a:t>
            </a:r>
            <a:r>
              <a:rPr lang="de-DE" dirty="0" err="1"/>
              <a:t>columns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3559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577395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19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2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3AA5700D-696E-354D-902D-3B3AB3829DCF}"/>
              </a:ext>
            </a:extLst>
          </p:cNvPr>
          <p:cNvSpPr/>
          <p:nvPr userDrawn="1"/>
        </p:nvSpPr>
        <p:spPr>
          <a:xfrm>
            <a:off x="1" y="0"/>
            <a:ext cx="9144000" cy="5143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013" y="869950"/>
            <a:ext cx="4529339" cy="94179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pic>
        <p:nvPicPr>
          <p:cNvPr id="6" name="Grafik 11" descr="Grafik 11">
            <a:extLst>
              <a:ext uri="{FF2B5EF4-FFF2-40B4-BE49-F238E27FC236}">
                <a16:creationId xmlns:a16="http://schemas.microsoft.com/office/drawing/2014/main" id="{E81336E1-B604-1446-AFF9-2FFDBCC4AE1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r="13784"/>
          <a:stretch>
            <a:fillRect/>
          </a:stretch>
        </p:blipFill>
        <p:spPr>
          <a:xfrm>
            <a:off x="5559975" y="2482702"/>
            <a:ext cx="3584026" cy="2517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AFF76614-DF29-4A48-BE08-227264832D1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75051" y="397256"/>
            <a:ext cx="2937600" cy="48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35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400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" userDrawn="1">
          <p15:clr>
            <a:srgbClr val="F26B43"/>
          </p15:clr>
        </p15:guide>
        <p15:guide id="2" orient="horz" pos="548" userDrawn="1">
          <p15:clr>
            <a:srgbClr val="F26B43"/>
          </p15:clr>
        </p15:guide>
        <p15:guide id="3" pos="542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 dirty="0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1415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344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7" r:id="rId2"/>
    <p:sldLayoutId id="2147483669" r:id="rId3"/>
    <p:sldLayoutId id="2147483670" r:id="rId4"/>
    <p:sldLayoutId id="2147483671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 userDrawn="1">
          <p15:clr>
            <a:srgbClr val="F26B43"/>
          </p15:clr>
        </p15:guide>
        <p15:guide id="3" pos="383" userDrawn="1">
          <p15:clr>
            <a:srgbClr val="F26B43"/>
          </p15:clr>
        </p15:guide>
        <p15:guide id="4" pos="2925" userDrawn="1">
          <p15:clr>
            <a:srgbClr val="F26B43"/>
          </p15:clr>
        </p15:guide>
        <p15:guide id="6" orient="horz" pos="548" userDrawn="1">
          <p15:clr>
            <a:srgbClr val="F26B43"/>
          </p15:clr>
        </p15:guide>
        <p15:guide id="7" orient="horz" pos="1224" userDrawn="1">
          <p15:clr>
            <a:srgbClr val="F26B43"/>
          </p15:clr>
        </p15:guide>
        <p15:guide id="8" orient="horz" pos="306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FDC6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 dirty="0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524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59DC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 dirty="0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208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9311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 dirty="0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329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B0CA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 dirty="0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85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A334D7-C082-664B-AA0B-FC7C9BCD4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1208153"/>
            <a:ext cx="4808864" cy="498598"/>
          </a:xfrm>
        </p:spPr>
        <p:txBody>
          <a:bodyPr/>
          <a:lstStyle/>
          <a:p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23556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E81B07D-1BDC-411D-91BC-6BB8558D1629}"/>
              </a:ext>
            </a:extLst>
          </p:cNvPr>
          <p:cNvSpPr/>
          <p:nvPr/>
        </p:nvSpPr>
        <p:spPr>
          <a:xfrm>
            <a:off x="1202453" y="1300005"/>
            <a:ext cx="1974501" cy="16981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Picture</a:t>
            </a:r>
            <a:r>
              <a:rPr lang="en-GB" dirty="0" err="1"/>
              <a:t>I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54AA76-CD51-4467-A455-F53E6A2EDC64}"/>
              </a:ext>
            </a:extLst>
          </p:cNvPr>
          <p:cNvSpPr/>
          <p:nvPr/>
        </p:nvSpPr>
        <p:spPr>
          <a:xfrm>
            <a:off x="1202453" y="3314281"/>
            <a:ext cx="1545771" cy="11069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  <a:r>
              <a:rPr lang="en-GB" dirty="0" err="1"/>
              <a:t>I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2721B8-703A-4E37-8067-715C9F0F7214}"/>
              </a:ext>
            </a:extLst>
          </p:cNvPr>
          <p:cNvSpPr/>
          <p:nvPr/>
        </p:nvSpPr>
        <p:spPr>
          <a:xfrm>
            <a:off x="3026229" y="3371222"/>
            <a:ext cx="1545771" cy="11069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  <a:r>
              <a:rPr lang="en-GB" dirty="0" err="1"/>
              <a:t>I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3209F8-901B-4ED0-A073-A5835363EF9E}"/>
              </a:ext>
            </a:extLst>
          </p:cNvPr>
          <p:cNvSpPr/>
          <p:nvPr/>
        </p:nvSpPr>
        <p:spPr>
          <a:xfrm>
            <a:off x="790470" y="577780"/>
            <a:ext cx="2466870" cy="4923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with affiliations </a:t>
            </a:r>
          </a:p>
        </p:txBody>
      </p:sp>
    </p:spTree>
    <p:extLst>
      <p:ext uri="{BB962C8B-B14F-4D97-AF65-F5344CB8AC3E}">
        <p14:creationId xmlns:p14="http://schemas.microsoft.com/office/powerpoint/2010/main" val="1629790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7BDA17725C3348AD6EE2166183EDE0" ma:contentTypeVersion="16" ma:contentTypeDescription="Create a new document." ma:contentTypeScope="" ma:versionID="27807f5e7462377e08242cb1fd43c55f">
  <xsd:schema xmlns:xsd="http://www.w3.org/2001/XMLSchema" xmlns:xs="http://www.w3.org/2001/XMLSchema" xmlns:p="http://schemas.microsoft.com/office/2006/metadata/properties" xmlns:ns2="d73bcc94-f185-471e-8f50-079d14f20990" xmlns:ns3="adc17e46-b978-42e3-99db-b1aa70272ea3" targetNamespace="http://schemas.microsoft.com/office/2006/metadata/properties" ma:root="true" ma:fieldsID="455e681937c6bb055baa2bcd8349f47f" ns2:_="" ns3:_="">
    <xsd:import namespace="d73bcc94-f185-471e-8f50-079d14f20990"/>
    <xsd:import namespace="adc17e46-b978-42e3-99db-b1aa70272e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3bcc94-f185-471e-8f50-079d14f209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77c7a08-74fa-4fc5-bee0-fca4584c7bf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c17e46-b978-42e3-99db-b1aa70272ea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1f1bc34-c586-45cd-9167-67265f3294c0}" ma:internalName="TaxCatchAll" ma:showField="CatchAllData" ma:web="adc17e46-b978-42e3-99db-b1aa70272e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d73bcc94-f185-471e-8f50-079d14f20990" xsi:nil="true"/>
    <lcf76f155ced4ddcb4097134ff3c332f xmlns="d73bcc94-f185-471e-8f50-079d14f20990">
      <Terms xmlns="http://schemas.microsoft.com/office/infopath/2007/PartnerControls"/>
    </lcf76f155ced4ddcb4097134ff3c332f>
    <TaxCatchAll xmlns="adc17e46-b978-42e3-99db-b1aa70272ea3" xsi:nil="true"/>
  </documentManagement>
</p:properties>
</file>

<file path=customXml/itemProps1.xml><?xml version="1.0" encoding="utf-8"?>
<ds:datastoreItem xmlns:ds="http://schemas.openxmlformats.org/officeDocument/2006/customXml" ds:itemID="{8D5202AA-DD8A-4AE9-ABEC-33036BB6D13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5DBFE6-C5DA-4635-8A7E-EEE24B4E2A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3bcc94-f185-471e-8f50-079d14f20990"/>
    <ds:schemaRef ds:uri="adc17e46-b978-42e3-99db-b1aa70272e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5F48351-F665-469A-86E3-65C97500BFFB}">
  <ds:schemaRefs>
    <ds:schemaRef ds:uri="http://schemas.microsoft.com/office/2006/metadata/properties"/>
    <ds:schemaRef ds:uri="http://schemas.microsoft.com/office/infopath/2007/PartnerControls"/>
    <ds:schemaRef ds:uri="b4d0b74a-9033-45fa-b17a-20ffd1db22c1"/>
    <ds:schemaRef ds:uri="d73bcc94-f185-471e-8f50-079d14f20990"/>
    <ds:schemaRef ds:uri="adc17e46-b978-42e3-99db-b1aa70272ea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</Words>
  <Application>Microsoft Office PowerPoint</Application>
  <PresentationFormat>On-screen Show (16:9)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Office</vt:lpstr>
      <vt:lpstr>Benutzerdefiniertes Design</vt:lpstr>
      <vt:lpstr>1_Benutzerdefiniertes Design</vt:lpstr>
      <vt:lpstr>2_Benutzerdefiniertes Design</vt:lpstr>
      <vt:lpstr>3_Benutzerdefiniertes Design</vt:lpstr>
      <vt:lpstr>4_Benutzerdefiniertes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Office-Anwender</dc:creator>
  <cp:lastModifiedBy>Yahui Henguely</cp:lastModifiedBy>
  <cp:revision>66</cp:revision>
  <cp:lastPrinted>2020-11-26T15:33:48Z</cp:lastPrinted>
  <dcterms:created xsi:type="dcterms:W3CDTF">2020-05-15T07:47:43Z</dcterms:created>
  <dcterms:modified xsi:type="dcterms:W3CDTF">2022-11-02T08:19:14Z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0x010100727BDA17725C3348AD6EE2166183EDE0</vt:lpwstr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TemplateUrl">
    <vt:lpwstr/>
  </property>
  <property fmtid="{D5CDD505-2E9C-101B-9397-08002B2CF9AE}" pid="8" name="ComplianceAssetId">
    <vt:lpwstr/>
  </property>
  <property fmtid="{D5CDD505-2E9C-101B-9397-08002B2CF9AE}" pid="9" name="_ExtendedDescription">
    <vt:lpwstr/>
  </property>
</Properties>
</file>