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5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3" r:id="rId5"/>
    <p:sldMasterId id="2147483672" r:id="rId6"/>
    <p:sldMasterId id="2147483678" r:id="rId7"/>
    <p:sldMasterId id="2147483684" r:id="rId8"/>
    <p:sldMasterId id="2147483690" r:id="rId9"/>
  </p:sldMasterIdLst>
  <p:notesMasterIdLst>
    <p:notesMasterId r:id="rId12"/>
  </p:notesMasterIdLst>
  <p:sldIdLst>
    <p:sldId id="256" r:id="rId10"/>
    <p:sldId id="257" r:id="rId11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64874C2-042B-8442-A17B-3A54F4ED10CE}">
          <p14:sldIdLst>
            <p14:sldId id="256"/>
          </p14:sldIdLst>
        </p14:section>
        <p14:section name="text" id="{D17D22BD-CC22-1E40-82F2-76DF05D7793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04"/>
    <a:srgbClr val="93117E"/>
    <a:srgbClr val="59DCE1"/>
    <a:srgbClr val="FDC60A"/>
    <a:srgbClr val="FEC709"/>
    <a:srgbClr val="0057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4F521-0C88-57E1-89B2-06F9DA7EE42F}" v="29" dt="2021-03-30T11:36:22.4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5"/>
    <p:restoredTop sz="97759"/>
  </p:normalViewPr>
  <p:slideViewPr>
    <p:cSldViewPr snapToGrid="0" snapToObjects="1" showGuides="1">
      <p:cViewPr varScale="1">
        <p:scale>
          <a:sx n="143" d="100"/>
          <a:sy n="143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66044-2188-5149-AAA5-0EF54049E570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28A88-9C14-CA49-8D93-C07449E723E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8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FAB13BF3-592E-4244-919D-81B74BD4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sz="34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361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7197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800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7522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8569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625493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597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743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57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725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70065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94091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3259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06885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689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2510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622198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09774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38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554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331222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>
            <a:extLst>
              <a:ext uri="{FF2B5EF4-FFF2-40B4-BE49-F238E27FC236}">
                <a16:creationId xmlns:a16="http://schemas.microsoft.com/office/drawing/2014/main" id="{1EBBC887-7CCD-8F48-A15D-7EBCF7167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D909666-8D90-894D-A5A2-587DE2C928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6E72B4B-2C3B-144B-95EB-01FBE9937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325AA61-4759-5A49-835F-D5A0B3278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936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FB0771-5E4C-CA43-9A54-3EAA277EA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B71E10C-B0B9-E641-A82C-6D9E7B1C10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7CE2324-CB30-8D47-95A2-E33D424EC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189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3B703F5-2695-D742-BE7E-864726D3F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915EF2-E553-954D-B71F-D9E47CDE8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6FAEE070-4DB9-0349-8FA5-6C80144F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</p:spPr>
        <p:txBody>
          <a:bodyPr/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273DFE99-8B5E-5F4F-85A4-80B5175F8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43661"/>
            <a:ext cx="5486400" cy="2615459"/>
          </a:xfrm>
        </p:spPr>
        <p:txBody>
          <a:bodyPr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E249E12A-54B1-FF43-BF62-6ACECA734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35756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54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platzhalter 1">
            <a:extLst>
              <a:ext uri="{FF2B5EF4-FFF2-40B4-BE49-F238E27FC236}">
                <a16:creationId xmlns:a16="http://schemas.microsoft.com/office/drawing/2014/main" id="{FB2FF375-9F4D-5F4B-83D7-07A015674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CD521E2-4EEC-BA47-BAE7-2A261C4A4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2A22347-17B1-DF49-AADD-45BE708D4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61F2B84-AC76-5D44-80E6-BF57E0958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3F73DB3E-0D54-F74B-9272-8056FD8D22D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2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2 </a:t>
            </a:r>
            <a:r>
              <a:rPr lang="de-DE" dirty="0" err="1"/>
              <a:t>columns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355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2882B046-86E4-284E-9823-9D0C5441E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8101012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 sz="24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EDDF3AE-E573-4B44-BCA0-23BFFED5A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ABB3E6F-7F90-064B-8C59-F7DDFE3E4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075CC7F-2479-2D4C-9DC3-05EC73270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A80B860A-05E1-9940-ACB1-385CEA81AA9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1188" y="1943661"/>
            <a:ext cx="8101012" cy="2615459"/>
          </a:xfrm>
        </p:spPr>
        <p:txBody>
          <a:bodyPr numCol="3" spcCol="180000">
            <a:noAutofit/>
          </a:bodyPr>
          <a:lstStyle>
            <a:lvl1pPr>
              <a:lnSpc>
                <a:spcPct val="120000"/>
              </a:lnSpc>
              <a:defRPr/>
            </a:lvl1pPr>
          </a:lstStyle>
          <a:p>
            <a:r>
              <a:rPr lang="de-DE" dirty="0"/>
              <a:t>Mastertextformat bearbeiten 3 Columns</a:t>
            </a:r>
          </a:p>
        </p:txBody>
      </p:sp>
    </p:spTree>
    <p:extLst>
      <p:ext uri="{BB962C8B-B14F-4D97-AF65-F5344CB8AC3E}">
        <p14:creationId xmlns:p14="http://schemas.microsoft.com/office/powerpoint/2010/main" val="57739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1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slideLayout" Target="../slideLayouts/slideLayout2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3AA5700D-696E-354D-902D-3B3AB3829DCF}"/>
              </a:ext>
            </a:extLst>
          </p:cNvPr>
          <p:cNvSpPr/>
          <p:nvPr userDrawn="1"/>
        </p:nvSpPr>
        <p:spPr>
          <a:xfrm>
            <a:off x="1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13" y="869950"/>
            <a:ext cx="4529339" cy="941796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pic>
        <p:nvPicPr>
          <p:cNvPr id="6" name="Grafik 11" descr="Grafik 11">
            <a:extLst>
              <a:ext uri="{FF2B5EF4-FFF2-40B4-BE49-F238E27FC236}">
                <a16:creationId xmlns:a16="http://schemas.microsoft.com/office/drawing/2014/main" id="{E81336E1-B604-1446-AFF9-2FFDBCC4AE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r="13784"/>
          <a:stretch>
            <a:fillRect/>
          </a:stretch>
        </p:blipFill>
        <p:spPr>
          <a:xfrm>
            <a:off x="5559975" y="2482702"/>
            <a:ext cx="3584026" cy="25170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FF76614-DF29-4A48-BE08-227264832D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75051" y="397256"/>
            <a:ext cx="2937600" cy="4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58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400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6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" userDrawn="1">
          <p15:clr>
            <a:srgbClr val="F26B43"/>
          </p15:clr>
        </p15:guide>
        <p15:guide id="2" orient="horz" pos="548" userDrawn="1">
          <p15:clr>
            <a:srgbClr val="F26B43"/>
          </p15:clr>
        </p15:guide>
        <p15:guide id="3" pos="542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14159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34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9" r:id="rId3"/>
    <p:sldLayoutId id="2147483670" r:id="rId4"/>
    <p:sldLayoutId id="2147483671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 userDrawn="1">
          <p15:clr>
            <a:srgbClr val="F26B43"/>
          </p15:clr>
        </p15:guide>
        <p15:guide id="3" pos="383" userDrawn="1">
          <p15:clr>
            <a:srgbClr val="F26B43"/>
          </p15:clr>
        </p15:guide>
        <p15:guide id="4" pos="2925" userDrawn="1">
          <p15:clr>
            <a:srgbClr val="F26B43"/>
          </p15:clr>
        </p15:guide>
        <p15:guide id="6" orient="horz" pos="548" userDrawn="1">
          <p15:clr>
            <a:srgbClr val="F26B43"/>
          </p15:clr>
        </p15:guide>
        <p15:guide id="7" orient="horz" pos="1224" userDrawn="1">
          <p15:clr>
            <a:srgbClr val="F26B43"/>
          </p15:clr>
        </p15:guide>
        <p15:guide id="8" orient="horz" pos="30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FDC6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59D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08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931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2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ED176887-8CC9-D547-B5AB-74D46E48C807}"/>
              </a:ext>
            </a:extLst>
          </p:cNvPr>
          <p:cNvSpPr/>
          <p:nvPr userDrawn="1"/>
        </p:nvSpPr>
        <p:spPr>
          <a:xfrm>
            <a:off x="0" y="529444"/>
            <a:ext cx="219205" cy="4614055"/>
          </a:xfrm>
          <a:prstGeom prst="rect">
            <a:avLst/>
          </a:prstGeom>
          <a:solidFill>
            <a:srgbClr val="B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itelplatzhalter 1">
            <a:extLst>
              <a:ext uri="{FF2B5EF4-FFF2-40B4-BE49-F238E27FC236}">
                <a16:creationId xmlns:a16="http://schemas.microsoft.com/office/drawing/2014/main" id="{B13E5CB3-89F6-4646-82F5-CEB1891A3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872020"/>
            <a:ext cx="5486400" cy="81511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13E39CD4-5B0C-AA42-8859-9A5A107D5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943661"/>
            <a:ext cx="5486400" cy="26154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lang="de-DE" dirty="0"/>
              <a:t>Mastertextformat bearbeiten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83662B9-E6DA-AF41-9D48-DB67ED4BDE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1188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C8BA77-E2E8-6540-9C4F-CD72717460A6}" type="datetime1">
              <a:rPr lang="de-DE" smtClean="0"/>
              <a:pPr/>
              <a:t>02.11.2022</a:t>
            </a:fld>
            <a:endParaRPr lang="de-DE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F459D47-1EBA-0D40-8960-F37EB280D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54800" y="4862280"/>
            <a:ext cx="2057400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389896-F367-714C-8F78-68AC34FA692E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B8F9C7F7-BE2D-F74F-8F07-5C98D5DB72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78428" y="4862280"/>
            <a:ext cx="3294577" cy="19110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2B1D9D4-37EF-BE43-A8C8-F8F995311BD4}"/>
              </a:ext>
            </a:extLst>
          </p:cNvPr>
          <p:cNvSpPr/>
          <p:nvPr userDrawn="1"/>
        </p:nvSpPr>
        <p:spPr>
          <a:xfrm>
            <a:off x="0" y="1906"/>
            <a:ext cx="219205" cy="52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18E88C8A-37FA-C744-B93A-3AC692477EA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76200" y="222124"/>
            <a:ext cx="1836000" cy="3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5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buFontTx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488">
          <p15:clr>
            <a:srgbClr val="F26B43"/>
          </p15:clr>
        </p15:guide>
        <p15:guide id="3" pos="383">
          <p15:clr>
            <a:srgbClr val="F26B43"/>
          </p15:clr>
        </p15:guide>
        <p15:guide id="4" pos="2925">
          <p15:clr>
            <a:srgbClr val="F26B43"/>
          </p15:clr>
        </p15:guide>
        <p15:guide id="6" orient="horz" pos="548">
          <p15:clr>
            <a:srgbClr val="F26B43"/>
          </p15:clr>
        </p15:guide>
        <p15:guide id="7" orient="horz" pos="1224">
          <p15:clr>
            <a:srgbClr val="F26B43"/>
          </p15:clr>
        </p15:guide>
        <p15:guide id="8" orient="horz" pos="30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4D7-C082-664B-AA0B-FC7C9BCD4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1208153"/>
            <a:ext cx="4808864" cy="498598"/>
          </a:xfrm>
        </p:spPr>
        <p:txBody>
          <a:bodyPr/>
          <a:lstStyle/>
          <a:p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3556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E81B07D-1BDC-411D-91BC-6BB8558D1629}"/>
              </a:ext>
            </a:extLst>
          </p:cNvPr>
          <p:cNvSpPr/>
          <p:nvPr/>
        </p:nvSpPr>
        <p:spPr>
          <a:xfrm>
            <a:off x="1202453" y="1300005"/>
            <a:ext cx="1974501" cy="16981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Picture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54AA76-CD51-4467-A455-F53E6A2EDC64}"/>
              </a:ext>
            </a:extLst>
          </p:cNvPr>
          <p:cNvSpPr/>
          <p:nvPr/>
        </p:nvSpPr>
        <p:spPr>
          <a:xfrm>
            <a:off x="1202453" y="3314281"/>
            <a:ext cx="1545771" cy="1106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2721B8-703A-4E37-8067-715C9F0F7214}"/>
              </a:ext>
            </a:extLst>
          </p:cNvPr>
          <p:cNvSpPr/>
          <p:nvPr/>
        </p:nvSpPr>
        <p:spPr>
          <a:xfrm>
            <a:off x="3026229" y="3371222"/>
            <a:ext cx="1545771" cy="110699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 </a:t>
            </a:r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  <a:r>
              <a:rPr lang="en-GB" dirty="0" err="1"/>
              <a:t>I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3209F8-901B-4ED0-A073-A5835363EF9E}"/>
              </a:ext>
            </a:extLst>
          </p:cNvPr>
          <p:cNvSpPr/>
          <p:nvPr/>
        </p:nvSpPr>
        <p:spPr>
          <a:xfrm>
            <a:off x="790470" y="577780"/>
            <a:ext cx="2466870" cy="492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with affiliations </a:t>
            </a:r>
          </a:p>
        </p:txBody>
      </p:sp>
    </p:spTree>
    <p:extLst>
      <p:ext uri="{BB962C8B-B14F-4D97-AF65-F5344CB8AC3E}">
        <p14:creationId xmlns:p14="http://schemas.microsoft.com/office/powerpoint/2010/main" val="162979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Benutzerdefiniertes Design">
  <a:themeElements>
    <a:clrScheme name="PPT_EULAR_EDUCATION">
      <a:dk1>
        <a:srgbClr val="505050"/>
      </a:dk1>
      <a:lt1>
        <a:srgbClr val="FFFFFF"/>
      </a:lt1>
      <a:dk2>
        <a:srgbClr val="000000"/>
      </a:dk2>
      <a:lt2>
        <a:srgbClr val="0057B8"/>
      </a:lt2>
      <a:accent1>
        <a:srgbClr val="7FABE5"/>
      </a:accent1>
      <a:accent2>
        <a:srgbClr val="A6C4E6"/>
      </a:accent2>
      <a:accent3>
        <a:srgbClr val="BEBEBE"/>
      </a:accent3>
      <a:accent4>
        <a:srgbClr val="DCDCDC"/>
      </a:accent4>
      <a:accent5>
        <a:srgbClr val="7F7E7E"/>
      </a:accent5>
      <a:accent6>
        <a:srgbClr val="0057B8"/>
      </a:accent6>
      <a:hlink>
        <a:srgbClr val="6E6E6F"/>
      </a:hlink>
      <a:folHlink>
        <a:srgbClr val="0057B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9ccce784-3b99-4ad2-ae80-795422ec484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BF955B827B884CA763108F490DF376" ma:contentTypeVersion="9" ma:contentTypeDescription="Create a new document." ma:contentTypeScope="" ma:versionID="77a378ff9d722b06a6fc13c2edc29186">
  <xsd:schema xmlns:xsd="http://www.w3.org/2001/XMLSchema" xmlns:xs="http://www.w3.org/2001/XMLSchema" xmlns:p="http://schemas.microsoft.com/office/2006/metadata/properties" xmlns:ns2="9ccce784-3b99-4ad2-ae80-795422ec4841" xmlns:ns3="40283cbb-0dc8-4e3b-85f5-f077a28ee512" targetNamespace="http://schemas.microsoft.com/office/2006/metadata/properties" ma:root="true" ma:fieldsID="27afb8e04efebe6674911b083460e717" ns2:_="" ns3:_="">
    <xsd:import namespace="9ccce784-3b99-4ad2-ae80-795422ec4841"/>
    <xsd:import namespace="40283cbb-0dc8-4e3b-85f5-f077a28ee5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cce784-3b99-4ad2-ae80-795422ec4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83cbb-0dc8-4e3b-85f5-f077a28ee51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F48351-F665-469A-86E3-65C97500BFFB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9ccce784-3b99-4ad2-ae80-795422ec4841"/>
    <ds:schemaRef ds:uri="http://purl.org/dc/elements/1.1/"/>
    <ds:schemaRef ds:uri="http://schemas.microsoft.com/office/infopath/2007/PartnerControls"/>
    <ds:schemaRef ds:uri="40283cbb-0dc8-4e3b-85f5-f077a28ee51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B9523E-8D60-49EE-993A-03990AA421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cce784-3b99-4ad2-ae80-795422ec4841"/>
    <ds:schemaRef ds:uri="40283cbb-0dc8-4e3b-85f5-f077a28ee5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5202AA-DD8A-4AE9-ABEC-33036BB6D1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Office</vt:lpstr>
      <vt:lpstr>Benutzerdefiniertes Design</vt:lpstr>
      <vt:lpstr>1_Benutzerdefiniertes Design</vt:lpstr>
      <vt:lpstr>2_Benutzerdefiniertes Design</vt:lpstr>
      <vt:lpstr>3_Benutzerdefiniertes Design</vt:lpstr>
      <vt:lpstr>4_Benutzerdefiniertes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Yahui Henguely</cp:lastModifiedBy>
  <cp:revision>66</cp:revision>
  <cp:lastPrinted>2020-11-26T15:33:48Z</cp:lastPrinted>
  <dcterms:created xsi:type="dcterms:W3CDTF">2020-05-15T07:47:43Z</dcterms:created>
  <dcterms:modified xsi:type="dcterms:W3CDTF">2022-11-02T08:15:06Z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0x01010033BF955B827B884CA763108F490DF376</vt:lpwstr>
  </property>
  <property fmtid="{D5CDD505-2E9C-101B-9397-08002B2CF9AE}" pid="3" name="xd_Signature">
    <vt:bool>false</vt:bool>
  </property>
  <property fmtid="{D5CDD505-2E9C-101B-9397-08002B2CF9AE}" pid="4" name="xd_ProgID">
    <vt:lpwstr/>
  </property>
  <property fmtid="{D5CDD505-2E9C-101B-9397-08002B2CF9AE}" pid="5" name="TemplateUrl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</Properties>
</file>