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trictFirstAndLastChars="0" saveSubsetFonts="1">
  <p:sldMasterIdLst>
    <p:sldMasterId id="2147483655" r:id="rId4"/>
    <p:sldMasterId id="2147483888" r:id="rId5"/>
  </p:sldMasterIdLst>
  <p:notesMasterIdLst>
    <p:notesMasterId r:id="rId30"/>
  </p:notesMasterIdLst>
  <p:handoutMasterIdLst>
    <p:handoutMasterId r:id="rId31"/>
  </p:handoutMasterIdLst>
  <p:sldIdLst>
    <p:sldId id="256" r:id="rId6"/>
    <p:sldId id="263" r:id="rId7"/>
    <p:sldId id="271" r:id="rId8"/>
    <p:sldId id="281" r:id="rId9"/>
    <p:sldId id="264" r:id="rId10"/>
    <p:sldId id="284" r:id="rId11"/>
    <p:sldId id="289" r:id="rId12"/>
    <p:sldId id="290" r:id="rId13"/>
    <p:sldId id="283" r:id="rId14"/>
    <p:sldId id="291" r:id="rId15"/>
    <p:sldId id="292" r:id="rId16"/>
    <p:sldId id="282" r:id="rId17"/>
    <p:sldId id="293" r:id="rId18"/>
    <p:sldId id="294" r:id="rId19"/>
    <p:sldId id="266" r:id="rId20"/>
    <p:sldId id="295" r:id="rId21"/>
    <p:sldId id="296" r:id="rId22"/>
    <p:sldId id="287" r:id="rId23"/>
    <p:sldId id="297" r:id="rId24"/>
    <p:sldId id="298" r:id="rId25"/>
    <p:sldId id="288" r:id="rId26"/>
    <p:sldId id="299" r:id="rId27"/>
    <p:sldId id="300" r:id="rId28"/>
    <p:sldId id="272" r:id="rId29"/>
  </p:sldIdLst>
  <p:sldSz cx="9144000" cy="5143500" type="screen16x9"/>
  <p:notesSz cx="6797675" cy="9926638"/>
  <p:defaultTextStyle>
    <a:defPPr>
      <a:defRPr lang="es-ES_tradnl"/>
    </a:defPPr>
    <a:lvl1pPr algn="l" rtl="0" eaLnBrk="0" fontAlgn="base" hangingPunct="0">
      <a:spcBef>
        <a:spcPct val="50000"/>
      </a:spcBef>
      <a:spcAft>
        <a:spcPct val="0"/>
      </a:spcAft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1pPr>
    <a:lvl2pPr marL="457200" algn="l" rtl="0" eaLnBrk="0" fontAlgn="base" hangingPunct="0">
      <a:spcBef>
        <a:spcPct val="50000"/>
      </a:spcBef>
      <a:spcAft>
        <a:spcPct val="0"/>
      </a:spcAft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2pPr>
    <a:lvl3pPr marL="914400" algn="l" rtl="0" eaLnBrk="0" fontAlgn="base" hangingPunct="0">
      <a:spcBef>
        <a:spcPct val="50000"/>
      </a:spcBef>
      <a:spcAft>
        <a:spcPct val="0"/>
      </a:spcAft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3pPr>
    <a:lvl4pPr marL="1371600" algn="l" rtl="0" eaLnBrk="0" fontAlgn="base" hangingPunct="0">
      <a:spcBef>
        <a:spcPct val="50000"/>
      </a:spcBef>
      <a:spcAft>
        <a:spcPct val="0"/>
      </a:spcAft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4pPr>
    <a:lvl5pPr marL="1828800" algn="l" rtl="0" eaLnBrk="0" fontAlgn="base" hangingPunct="0">
      <a:spcBef>
        <a:spcPct val="50000"/>
      </a:spcBef>
      <a:spcAft>
        <a:spcPct val="0"/>
      </a:spcAft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560" userDrawn="1">
          <p15:clr>
            <a:srgbClr val="A4A3A4"/>
          </p15:clr>
        </p15:guide>
        <p15:guide id="2" pos="554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6B9"/>
    <a:srgbClr val="063FA9"/>
    <a:srgbClr val="0057A3"/>
    <a:srgbClr val="003FA8"/>
    <a:srgbClr val="1986CE"/>
    <a:srgbClr val="000000"/>
    <a:srgbClr val="F8F8F8"/>
    <a:srgbClr val="CECFCF"/>
    <a:srgbClr val="F6BFB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F3081A9-682B-4599-9B89-65ACD5028959}" v="33" dt="2019-10-29T10:34:08.42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189" autoAdjust="0"/>
    <p:restoredTop sz="94644" autoAdjust="0"/>
  </p:normalViewPr>
  <p:slideViewPr>
    <p:cSldViewPr snapToGrid="0">
      <p:cViewPr varScale="1">
        <p:scale>
          <a:sx n="150" d="100"/>
          <a:sy n="150" d="100"/>
        </p:scale>
        <p:origin x="384" y="126"/>
      </p:cViewPr>
      <p:guideLst>
        <p:guide orient="horz" pos="560"/>
        <p:guide pos="554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1" d="100"/>
          <a:sy n="71" d="100"/>
        </p:scale>
        <p:origin x="3043" y="72"/>
      </p:cViewPr>
      <p:guideLst>
        <p:guide orient="horz" pos="3127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commentAuthors" Target="commentAuthors.xml"/><Relationship Id="rId37" Type="http://schemas.microsoft.com/office/2015/10/relationships/revisionInfo" Target="revisionInfo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t" anchorCtr="0" compatLnSpc="1">
            <a:prstTxWarp prst="textNoShape">
              <a:avLst/>
            </a:prstTxWarp>
          </a:bodyPr>
          <a:lstStyle>
            <a:lvl1pPr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481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t" anchorCtr="0" compatLnSpc="1">
            <a:prstTxWarp prst="textNoShape">
              <a:avLst/>
            </a:prstTxWarp>
          </a:bodyPr>
          <a:lstStyle>
            <a:lvl1pPr algn="r"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44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6575"/>
            <a:ext cx="294481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b" anchorCtr="0" compatLnSpc="1">
            <a:prstTxWarp prst="textNoShape">
              <a:avLst/>
            </a:prstTxWarp>
          </a:bodyPr>
          <a:lstStyle>
            <a:lvl1pPr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44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6575"/>
            <a:ext cx="294481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b" anchorCtr="0" compatLnSpc="1">
            <a:prstTxWarp prst="textNoShape">
              <a:avLst/>
            </a:prstTxWarp>
          </a:bodyPr>
          <a:lstStyle>
            <a:lvl1pPr algn="r"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charset="0"/>
              </a:defRPr>
            </a:lvl1pPr>
          </a:lstStyle>
          <a:p>
            <a:fld id="{985E38B0-27C5-3F47-9942-78CA6AAD1B09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947800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t" anchorCtr="0" compatLnSpc="1">
            <a:prstTxWarp prst="textNoShape">
              <a:avLst/>
            </a:prstTxWarp>
          </a:bodyPr>
          <a:lstStyle>
            <a:lvl1pPr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863" y="0"/>
            <a:ext cx="2944812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t" anchorCtr="0" compatLnSpc="1">
            <a:prstTxWarp prst="textNoShape">
              <a:avLst/>
            </a:prstTxWarp>
          </a:bodyPr>
          <a:lstStyle>
            <a:lvl1pPr algn="r"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663" y="744538"/>
            <a:ext cx="6615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4875"/>
            <a:ext cx="498792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dirty="0"/>
              <a:t>Click here to modify the master text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481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b" anchorCtr="0" compatLnSpc="1">
            <a:prstTxWarp prst="textNoShape">
              <a:avLst/>
            </a:prstTxWarp>
          </a:bodyPr>
          <a:lstStyle>
            <a:lvl1pPr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863" y="9428163"/>
            <a:ext cx="2944812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b" anchorCtr="0" compatLnSpc="1">
            <a:prstTxWarp prst="textNoShape">
              <a:avLst/>
            </a:prstTxWarp>
          </a:bodyPr>
          <a:lstStyle>
            <a:lvl1pPr algn="r"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charset="0"/>
              </a:defRPr>
            </a:lvl1pPr>
          </a:lstStyle>
          <a:p>
            <a:fld id="{777C8E66-A4CA-3644-85C9-53BE1798D601}" type="slidenum">
              <a:rPr lang="es-ES_tradnl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1463719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 baseline="0">
        <a:solidFill>
          <a:schemeClr val="tx1"/>
        </a:solidFill>
        <a:latin typeface="Times" pitchFamily="18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shutterstock_298779908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3FA8"/>
                </a:solidFill>
              </a:defRPr>
            </a:lvl1pPr>
          </a:lstStyle>
          <a:p>
            <a:fld id="{CC6E1000-1FBE-7344-AEE7-008587FEC10F}" type="datetime1">
              <a:rPr lang="en-GB" noProof="0" smtClean="0"/>
              <a:pPr/>
              <a:t>29/10/2019</a:t>
            </a:fld>
            <a:endParaRPr lang="en-GB" noProof="0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3FA8"/>
                </a:solidFill>
              </a:defRPr>
            </a:lvl1pPr>
          </a:lstStyle>
          <a:p>
            <a:fld id="{F096157D-9D44-4342-AEFF-76ADE352FA4A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2609" y="2879644"/>
            <a:ext cx="4353563" cy="1486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2400" b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 dirty="0"/>
          </a:p>
        </p:txBody>
      </p:sp>
      <p:grpSp>
        <p:nvGrpSpPr>
          <p:cNvPr id="28" name="Agrupar 16"/>
          <p:cNvGrpSpPr/>
          <p:nvPr userDrawn="1"/>
        </p:nvGrpSpPr>
        <p:grpSpPr>
          <a:xfrm>
            <a:off x="641250" y="2691482"/>
            <a:ext cx="1400770" cy="211662"/>
            <a:chOff x="348640" y="2182281"/>
            <a:chExt cx="1400770" cy="211662"/>
          </a:xfrm>
        </p:grpSpPr>
        <p:sp>
          <p:nvSpPr>
            <p:cNvPr id="29" name="Elipse 17"/>
            <p:cNvSpPr/>
            <p:nvPr userDrawn="1"/>
          </p:nvSpPr>
          <p:spPr bwMode="auto">
            <a:xfrm>
              <a:off x="348640" y="2182281"/>
              <a:ext cx="211662" cy="211662"/>
            </a:xfrm>
            <a:prstGeom prst="ellipse">
              <a:avLst/>
            </a:prstGeom>
            <a:solidFill>
              <a:srgbClr val="063FA9"/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0" name="Elipse 18"/>
            <p:cNvSpPr/>
            <p:nvPr userDrawn="1"/>
          </p:nvSpPr>
          <p:spPr bwMode="auto">
            <a:xfrm>
              <a:off x="645917" y="2182281"/>
              <a:ext cx="211662" cy="211662"/>
            </a:xfrm>
            <a:prstGeom prst="ellipse">
              <a:avLst/>
            </a:prstGeom>
            <a:solidFill>
              <a:srgbClr val="063FA9">
                <a:alpha val="80000"/>
              </a:srgb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1" name="Elipse 19"/>
            <p:cNvSpPr/>
            <p:nvPr userDrawn="1"/>
          </p:nvSpPr>
          <p:spPr bwMode="auto">
            <a:xfrm>
              <a:off x="943194" y="2182281"/>
              <a:ext cx="211662" cy="211662"/>
            </a:xfrm>
            <a:prstGeom prst="ellipse">
              <a:avLst/>
            </a:prstGeom>
            <a:solidFill>
              <a:srgbClr val="063FA9">
                <a:alpha val="61000"/>
              </a:srgb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2" name="Elipse 20"/>
            <p:cNvSpPr/>
            <p:nvPr userDrawn="1"/>
          </p:nvSpPr>
          <p:spPr bwMode="auto">
            <a:xfrm>
              <a:off x="1240471" y="2182281"/>
              <a:ext cx="211662" cy="211662"/>
            </a:xfrm>
            <a:prstGeom prst="ellipse">
              <a:avLst/>
            </a:prstGeom>
            <a:solidFill>
              <a:srgbClr val="063FA9">
                <a:alpha val="30000"/>
              </a:srgb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3" name="Elipse 21"/>
            <p:cNvSpPr/>
            <p:nvPr userDrawn="1"/>
          </p:nvSpPr>
          <p:spPr bwMode="auto">
            <a:xfrm>
              <a:off x="1537748" y="2182281"/>
              <a:ext cx="211662" cy="211662"/>
            </a:xfrm>
            <a:prstGeom prst="ellipse">
              <a:avLst/>
            </a:prstGeom>
            <a:solidFill>
              <a:srgbClr val="063FA9">
                <a:alpha val="10000"/>
              </a:srgb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</p:grpSp>
      <p:pic>
        <p:nvPicPr>
          <p:cNvPr id="15" name="Imagen 5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570" y="421360"/>
            <a:ext cx="3124835" cy="180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502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24445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shutterstock_325069670.jpg"/>
          <p:cNvPicPr>
            <a:picLocks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" y="1"/>
            <a:ext cx="9144001" cy="5143500"/>
          </a:xfrm>
          <a:prstGeom prst="rect">
            <a:avLst/>
          </a:prstGeom>
          <a:ln>
            <a:noFill/>
          </a:ln>
        </p:spPr>
      </p:pic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2609" y="2879644"/>
            <a:ext cx="4353563" cy="1486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2400" b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 dirty="0"/>
          </a:p>
        </p:txBody>
      </p:sp>
      <p:grpSp>
        <p:nvGrpSpPr>
          <p:cNvPr id="24" name="Agrupar 16"/>
          <p:cNvGrpSpPr/>
          <p:nvPr userDrawn="1"/>
        </p:nvGrpSpPr>
        <p:grpSpPr>
          <a:xfrm>
            <a:off x="641250" y="2691482"/>
            <a:ext cx="1400770" cy="211662"/>
            <a:chOff x="348640" y="2182281"/>
            <a:chExt cx="1400770" cy="211662"/>
          </a:xfrm>
        </p:grpSpPr>
        <p:sp>
          <p:nvSpPr>
            <p:cNvPr id="25" name="Elipse 17"/>
            <p:cNvSpPr/>
            <p:nvPr userDrawn="1"/>
          </p:nvSpPr>
          <p:spPr bwMode="auto">
            <a:xfrm>
              <a:off x="348640" y="2182281"/>
              <a:ext cx="211662" cy="211662"/>
            </a:xfrm>
            <a:prstGeom prst="ellipse">
              <a:avLst/>
            </a:prstGeom>
            <a:solidFill>
              <a:srgbClr val="063FA9"/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6" name="Elipse 18"/>
            <p:cNvSpPr/>
            <p:nvPr userDrawn="1"/>
          </p:nvSpPr>
          <p:spPr bwMode="auto">
            <a:xfrm>
              <a:off x="645917" y="2182281"/>
              <a:ext cx="211662" cy="211662"/>
            </a:xfrm>
            <a:prstGeom prst="ellipse">
              <a:avLst/>
            </a:prstGeom>
            <a:solidFill>
              <a:srgbClr val="063FA9">
                <a:alpha val="80000"/>
              </a:srgb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7" name="Elipse 19"/>
            <p:cNvSpPr/>
            <p:nvPr userDrawn="1"/>
          </p:nvSpPr>
          <p:spPr bwMode="auto">
            <a:xfrm>
              <a:off x="943194" y="2182281"/>
              <a:ext cx="211662" cy="211662"/>
            </a:xfrm>
            <a:prstGeom prst="ellipse">
              <a:avLst/>
            </a:prstGeom>
            <a:solidFill>
              <a:srgbClr val="063FA9">
                <a:alpha val="61000"/>
              </a:srgb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8" name="Elipse 20"/>
            <p:cNvSpPr/>
            <p:nvPr userDrawn="1"/>
          </p:nvSpPr>
          <p:spPr bwMode="auto">
            <a:xfrm>
              <a:off x="1240471" y="2182281"/>
              <a:ext cx="211662" cy="211662"/>
            </a:xfrm>
            <a:prstGeom prst="ellipse">
              <a:avLst/>
            </a:prstGeom>
            <a:solidFill>
              <a:srgbClr val="063FA9">
                <a:alpha val="30000"/>
              </a:srgb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9" name="Elipse 21"/>
            <p:cNvSpPr/>
            <p:nvPr userDrawn="1"/>
          </p:nvSpPr>
          <p:spPr bwMode="auto">
            <a:xfrm>
              <a:off x="1537748" y="2182281"/>
              <a:ext cx="211662" cy="211662"/>
            </a:xfrm>
            <a:prstGeom prst="ellipse">
              <a:avLst/>
            </a:prstGeom>
            <a:solidFill>
              <a:srgbClr val="063FA9">
                <a:alpha val="10000"/>
              </a:srgb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</p:grpSp>
      <p:pic>
        <p:nvPicPr>
          <p:cNvPr id="13" name="Imagen 5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570" y="421360"/>
            <a:ext cx="3124835" cy="180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5458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shutterstock_114891403.jpg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31" b="24869"/>
          <a:stretch/>
        </p:blipFill>
        <p:spPr>
          <a:xfrm>
            <a:off x="0" y="0"/>
            <a:ext cx="9144000" cy="5148000"/>
          </a:xfrm>
          <a:prstGeom prst="rect">
            <a:avLst/>
          </a:prstGeom>
        </p:spPr>
      </p:pic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2609" y="2879644"/>
            <a:ext cx="4353563" cy="1486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2400" b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 dirty="0"/>
          </a:p>
        </p:txBody>
      </p:sp>
      <p:grpSp>
        <p:nvGrpSpPr>
          <p:cNvPr id="13" name="Agrupar 16"/>
          <p:cNvGrpSpPr/>
          <p:nvPr userDrawn="1"/>
        </p:nvGrpSpPr>
        <p:grpSpPr>
          <a:xfrm>
            <a:off x="641250" y="2691482"/>
            <a:ext cx="1400770" cy="211662"/>
            <a:chOff x="348640" y="2182281"/>
            <a:chExt cx="1400770" cy="211662"/>
          </a:xfrm>
        </p:grpSpPr>
        <p:sp>
          <p:nvSpPr>
            <p:cNvPr id="14" name="Elipse 17"/>
            <p:cNvSpPr/>
            <p:nvPr userDrawn="1"/>
          </p:nvSpPr>
          <p:spPr bwMode="auto">
            <a:xfrm>
              <a:off x="348640" y="2182281"/>
              <a:ext cx="211662" cy="211662"/>
            </a:xfrm>
            <a:prstGeom prst="ellipse">
              <a:avLst/>
            </a:prstGeom>
            <a:solidFill>
              <a:srgbClr val="063FA9"/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5" name="Elipse 18"/>
            <p:cNvSpPr/>
            <p:nvPr userDrawn="1"/>
          </p:nvSpPr>
          <p:spPr bwMode="auto">
            <a:xfrm>
              <a:off x="645917" y="2182281"/>
              <a:ext cx="211662" cy="211662"/>
            </a:xfrm>
            <a:prstGeom prst="ellipse">
              <a:avLst/>
            </a:prstGeom>
            <a:solidFill>
              <a:srgbClr val="063FA9">
                <a:alpha val="80000"/>
              </a:srgb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6" name="Elipse 19"/>
            <p:cNvSpPr/>
            <p:nvPr userDrawn="1"/>
          </p:nvSpPr>
          <p:spPr bwMode="auto">
            <a:xfrm>
              <a:off x="943194" y="2182281"/>
              <a:ext cx="211662" cy="211662"/>
            </a:xfrm>
            <a:prstGeom prst="ellipse">
              <a:avLst/>
            </a:prstGeom>
            <a:solidFill>
              <a:srgbClr val="063FA9">
                <a:alpha val="61000"/>
              </a:srgb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7" name="Elipse 20"/>
            <p:cNvSpPr/>
            <p:nvPr userDrawn="1"/>
          </p:nvSpPr>
          <p:spPr bwMode="auto">
            <a:xfrm>
              <a:off x="1240471" y="2182281"/>
              <a:ext cx="211662" cy="211662"/>
            </a:xfrm>
            <a:prstGeom prst="ellipse">
              <a:avLst/>
            </a:prstGeom>
            <a:solidFill>
              <a:srgbClr val="063FA9">
                <a:alpha val="30000"/>
              </a:srgb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" name="Elipse 21"/>
            <p:cNvSpPr/>
            <p:nvPr userDrawn="1"/>
          </p:nvSpPr>
          <p:spPr bwMode="auto">
            <a:xfrm>
              <a:off x="1537748" y="2182281"/>
              <a:ext cx="211662" cy="211662"/>
            </a:xfrm>
            <a:prstGeom prst="ellipse">
              <a:avLst/>
            </a:prstGeom>
            <a:solidFill>
              <a:srgbClr val="063FA9">
                <a:alpha val="10000"/>
              </a:srgb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</p:grpSp>
      <p:pic>
        <p:nvPicPr>
          <p:cNvPr id="20" name="Imagen 5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570" y="421360"/>
            <a:ext cx="3124835" cy="180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641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2" descr="shutterstock_298779908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2609" y="2879644"/>
            <a:ext cx="4353563" cy="1486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2400" b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 dirty="0"/>
          </a:p>
        </p:txBody>
      </p:sp>
      <p:grpSp>
        <p:nvGrpSpPr>
          <p:cNvPr id="14" name="Agrupar 16"/>
          <p:cNvGrpSpPr/>
          <p:nvPr userDrawn="1"/>
        </p:nvGrpSpPr>
        <p:grpSpPr>
          <a:xfrm>
            <a:off x="641250" y="2691482"/>
            <a:ext cx="1400770" cy="211662"/>
            <a:chOff x="348640" y="2182281"/>
            <a:chExt cx="1400770" cy="211662"/>
          </a:xfrm>
        </p:grpSpPr>
        <p:sp>
          <p:nvSpPr>
            <p:cNvPr id="15" name="Elipse 17"/>
            <p:cNvSpPr/>
            <p:nvPr userDrawn="1"/>
          </p:nvSpPr>
          <p:spPr bwMode="auto">
            <a:xfrm>
              <a:off x="348640" y="2182281"/>
              <a:ext cx="211662" cy="211662"/>
            </a:xfrm>
            <a:prstGeom prst="ellipse">
              <a:avLst/>
            </a:prstGeom>
            <a:solidFill>
              <a:srgbClr val="063FA9"/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6" name="Elipse 18"/>
            <p:cNvSpPr/>
            <p:nvPr userDrawn="1"/>
          </p:nvSpPr>
          <p:spPr bwMode="auto">
            <a:xfrm>
              <a:off x="645917" y="2182281"/>
              <a:ext cx="211662" cy="211662"/>
            </a:xfrm>
            <a:prstGeom prst="ellipse">
              <a:avLst/>
            </a:prstGeom>
            <a:solidFill>
              <a:srgbClr val="063FA9">
                <a:alpha val="80000"/>
              </a:srgb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7" name="Elipse 19"/>
            <p:cNvSpPr/>
            <p:nvPr userDrawn="1"/>
          </p:nvSpPr>
          <p:spPr bwMode="auto">
            <a:xfrm>
              <a:off x="943194" y="2182281"/>
              <a:ext cx="211662" cy="211662"/>
            </a:xfrm>
            <a:prstGeom prst="ellipse">
              <a:avLst/>
            </a:prstGeom>
            <a:solidFill>
              <a:srgbClr val="063FA9">
                <a:alpha val="61000"/>
              </a:srgb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" name="Elipse 20"/>
            <p:cNvSpPr/>
            <p:nvPr userDrawn="1"/>
          </p:nvSpPr>
          <p:spPr bwMode="auto">
            <a:xfrm>
              <a:off x="1240471" y="2182281"/>
              <a:ext cx="211662" cy="211662"/>
            </a:xfrm>
            <a:prstGeom prst="ellipse">
              <a:avLst/>
            </a:prstGeom>
            <a:solidFill>
              <a:srgbClr val="063FA9">
                <a:alpha val="30000"/>
              </a:srgb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7" name="Elipse 21"/>
            <p:cNvSpPr/>
            <p:nvPr userDrawn="1"/>
          </p:nvSpPr>
          <p:spPr bwMode="auto">
            <a:xfrm>
              <a:off x="1537748" y="2182281"/>
              <a:ext cx="211662" cy="211662"/>
            </a:xfrm>
            <a:prstGeom prst="ellipse">
              <a:avLst/>
            </a:prstGeom>
            <a:solidFill>
              <a:srgbClr val="063FA9">
                <a:alpha val="10000"/>
              </a:srgb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</p:grpSp>
      <p:pic>
        <p:nvPicPr>
          <p:cNvPr id="20" name="Imagen 5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570" y="421360"/>
            <a:ext cx="3124835" cy="180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7442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shutterstock_227742202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2609" y="2879644"/>
            <a:ext cx="4353563" cy="1486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2400" b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 dirty="0"/>
          </a:p>
        </p:txBody>
      </p:sp>
      <p:grpSp>
        <p:nvGrpSpPr>
          <p:cNvPr id="13" name="Agrupar 16"/>
          <p:cNvGrpSpPr/>
          <p:nvPr userDrawn="1"/>
        </p:nvGrpSpPr>
        <p:grpSpPr>
          <a:xfrm>
            <a:off x="641250" y="2691482"/>
            <a:ext cx="1400770" cy="211662"/>
            <a:chOff x="348640" y="2182281"/>
            <a:chExt cx="1400770" cy="211662"/>
          </a:xfrm>
        </p:grpSpPr>
        <p:sp>
          <p:nvSpPr>
            <p:cNvPr id="14" name="Elipse 17"/>
            <p:cNvSpPr/>
            <p:nvPr userDrawn="1"/>
          </p:nvSpPr>
          <p:spPr bwMode="auto">
            <a:xfrm>
              <a:off x="348640" y="2182281"/>
              <a:ext cx="211662" cy="211662"/>
            </a:xfrm>
            <a:prstGeom prst="ellipse">
              <a:avLst/>
            </a:prstGeom>
            <a:solidFill>
              <a:srgbClr val="063FA9"/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5" name="Elipse 18"/>
            <p:cNvSpPr/>
            <p:nvPr userDrawn="1"/>
          </p:nvSpPr>
          <p:spPr bwMode="auto">
            <a:xfrm>
              <a:off x="645917" y="2182281"/>
              <a:ext cx="211662" cy="211662"/>
            </a:xfrm>
            <a:prstGeom prst="ellipse">
              <a:avLst/>
            </a:prstGeom>
            <a:solidFill>
              <a:srgbClr val="063FA9">
                <a:alpha val="80000"/>
              </a:srgb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6" name="Elipse 19"/>
            <p:cNvSpPr/>
            <p:nvPr userDrawn="1"/>
          </p:nvSpPr>
          <p:spPr bwMode="auto">
            <a:xfrm>
              <a:off x="943194" y="2182281"/>
              <a:ext cx="211662" cy="211662"/>
            </a:xfrm>
            <a:prstGeom prst="ellipse">
              <a:avLst/>
            </a:prstGeom>
            <a:solidFill>
              <a:srgbClr val="063FA9">
                <a:alpha val="61000"/>
              </a:srgb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7" name="Elipse 20"/>
            <p:cNvSpPr/>
            <p:nvPr userDrawn="1"/>
          </p:nvSpPr>
          <p:spPr bwMode="auto">
            <a:xfrm>
              <a:off x="1240471" y="2182281"/>
              <a:ext cx="211662" cy="211662"/>
            </a:xfrm>
            <a:prstGeom prst="ellipse">
              <a:avLst/>
            </a:prstGeom>
            <a:solidFill>
              <a:srgbClr val="063FA9">
                <a:alpha val="30000"/>
              </a:srgb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" name="Elipse 21"/>
            <p:cNvSpPr/>
            <p:nvPr userDrawn="1"/>
          </p:nvSpPr>
          <p:spPr bwMode="auto">
            <a:xfrm>
              <a:off x="1537748" y="2182281"/>
              <a:ext cx="211662" cy="211662"/>
            </a:xfrm>
            <a:prstGeom prst="ellipse">
              <a:avLst/>
            </a:prstGeom>
            <a:solidFill>
              <a:srgbClr val="063FA9">
                <a:alpha val="10000"/>
              </a:srgb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</p:grpSp>
      <p:pic>
        <p:nvPicPr>
          <p:cNvPr id="20" name="Imagen 5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570" y="421360"/>
            <a:ext cx="3124835" cy="180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0284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66931" y="1568789"/>
            <a:ext cx="8334171" cy="30932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891" indent="-342891">
              <a:spcAft>
                <a:spcPts val="1200"/>
              </a:spcAft>
              <a:buClr>
                <a:srgbClr val="003FA8"/>
              </a:buClr>
              <a:buFont typeface="Arial"/>
              <a:buChar char="•"/>
              <a:defRPr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466928" y="974049"/>
            <a:ext cx="8334172" cy="475909"/>
          </a:xfrm>
          <a:prstGeom prst="rect">
            <a:avLst/>
          </a:prstGeom>
        </p:spPr>
        <p:txBody>
          <a:bodyPr lIns="36000"/>
          <a:lstStyle>
            <a:lvl1pPr>
              <a:defRPr sz="2800" b="0">
                <a:solidFill>
                  <a:srgbClr val="0056B9"/>
                </a:solidFill>
              </a:defRPr>
            </a:lvl1pPr>
          </a:lstStyle>
          <a:p>
            <a:r>
              <a:rPr lang="en-GB" noProof="0" dirty="0"/>
              <a:t>Title</a:t>
            </a:r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0538" y="4859169"/>
            <a:ext cx="874712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lang="en-US" sz="900" b="0" kern="1200" smtClean="0">
                <a:solidFill>
                  <a:srgbClr val="003FA8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fld id="{F096157D-9D44-4342-AEFF-76ADE352FA4A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19" name="Date Placeholder 3"/>
          <p:cNvSpPr>
            <a:spLocks noGrp="1"/>
          </p:cNvSpPr>
          <p:nvPr>
            <p:ph type="dt" sz="half" idx="2"/>
          </p:nvPr>
        </p:nvSpPr>
        <p:spPr>
          <a:xfrm>
            <a:off x="7577138" y="4859169"/>
            <a:ext cx="1223962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rgbClr val="003FA8"/>
                </a:solidFill>
                <a:latin typeface="Arial"/>
                <a:cs typeface="Arial"/>
              </a:defRPr>
            </a:lvl1pPr>
          </a:lstStyle>
          <a:p>
            <a:fld id="{BA3F73F8-1884-0E40-983C-CDED2351A66E}" type="datetime1">
              <a:rPr lang="en-GB" noProof="0" smtClean="0"/>
              <a:pPr/>
              <a:t>29/10/2019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846613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shutterstock_250115626.jpg"/>
          <p:cNvPicPr>
            <a:picLocks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" t="29639" r="153" b="13925"/>
          <a:stretch/>
        </p:blipFill>
        <p:spPr>
          <a:xfrm>
            <a:off x="466929" y="1548000"/>
            <a:ext cx="8333999" cy="3128400"/>
          </a:xfrm>
          <a:prstGeom prst="rect">
            <a:avLst/>
          </a:prstGeom>
        </p:spPr>
      </p:pic>
      <p:sp>
        <p:nvSpPr>
          <p:cNvPr id="7" name="Título 1"/>
          <p:cNvSpPr>
            <a:spLocks noGrp="1"/>
          </p:cNvSpPr>
          <p:nvPr>
            <p:ph type="title" hasCustomPrompt="1"/>
          </p:nvPr>
        </p:nvSpPr>
        <p:spPr>
          <a:xfrm>
            <a:off x="466931" y="974049"/>
            <a:ext cx="8334171" cy="475909"/>
          </a:xfrm>
          <a:prstGeom prst="rect">
            <a:avLst/>
          </a:prstGeom>
        </p:spPr>
        <p:txBody>
          <a:bodyPr lIns="36000"/>
          <a:lstStyle>
            <a:lvl1pPr>
              <a:defRPr sz="2800" b="0">
                <a:solidFill>
                  <a:srgbClr val="0056B9"/>
                </a:solidFill>
              </a:defRPr>
            </a:lvl1pPr>
          </a:lstStyle>
          <a:p>
            <a:r>
              <a:rPr lang="en-GB" noProof="0" dirty="0"/>
              <a:t>Title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0538" y="4859169"/>
            <a:ext cx="874712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lang="en-US" sz="900" b="0" kern="1200" smtClean="0">
                <a:solidFill>
                  <a:srgbClr val="003FA8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fld id="{F096157D-9D44-4342-AEFF-76ADE352FA4A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7577138" y="4859169"/>
            <a:ext cx="1223962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rgbClr val="003FA8"/>
                </a:solidFill>
                <a:latin typeface="Arial"/>
                <a:cs typeface="Arial"/>
              </a:defRPr>
            </a:lvl1pPr>
          </a:lstStyle>
          <a:p>
            <a:fld id="{9C169FB8-1BE0-E845-9C2A-AF36E4CC9869}" type="datetime1">
              <a:rPr lang="en-GB" noProof="0" smtClean="0"/>
              <a:pPr/>
              <a:t>29/10/2019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499858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ext and Content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66932" y="1568789"/>
            <a:ext cx="3844721" cy="30932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891" indent="-342891">
              <a:spcAft>
                <a:spcPts val="1200"/>
              </a:spcAft>
              <a:buClr>
                <a:srgbClr val="003FA8"/>
              </a:buClr>
              <a:buFont typeface="Arial"/>
              <a:buChar char="•"/>
              <a:defRPr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466929" y="974049"/>
            <a:ext cx="3838372" cy="475909"/>
          </a:xfrm>
          <a:prstGeom prst="rect">
            <a:avLst/>
          </a:prstGeom>
        </p:spPr>
        <p:txBody>
          <a:bodyPr lIns="36000"/>
          <a:lstStyle>
            <a:lvl1pPr>
              <a:defRPr sz="2800" b="0">
                <a:solidFill>
                  <a:srgbClr val="0056B9"/>
                </a:solidFill>
              </a:defRPr>
            </a:lvl1pPr>
          </a:lstStyle>
          <a:p>
            <a:r>
              <a:rPr lang="en-GB" noProof="0" dirty="0"/>
              <a:t>Title</a:t>
            </a:r>
          </a:p>
        </p:txBody>
      </p:sp>
      <p:pic>
        <p:nvPicPr>
          <p:cNvPr id="6" name="Imagen 5" descr="shutterstock_250115626.jpg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600" t="5090" r="496" b="1443"/>
          <a:stretch/>
        </p:blipFill>
        <p:spPr>
          <a:xfrm>
            <a:off x="4608000" y="1081096"/>
            <a:ext cx="4194000" cy="3596400"/>
          </a:xfrm>
          <a:prstGeom prst="rect">
            <a:avLst/>
          </a:prstGeom>
        </p:spPr>
      </p:pic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0538" y="4859169"/>
            <a:ext cx="874712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lang="en-US" sz="900" b="0" kern="1200" smtClean="0">
                <a:solidFill>
                  <a:srgbClr val="003FA8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fld id="{F096157D-9D44-4342-AEFF-76ADE352FA4A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7577138" y="4859169"/>
            <a:ext cx="1223962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rgbClr val="003FA8"/>
                </a:solidFill>
                <a:latin typeface="Arial"/>
                <a:cs typeface="Arial"/>
              </a:defRPr>
            </a:lvl1pPr>
          </a:lstStyle>
          <a:p>
            <a:fld id="{409C76EE-2EB6-5A47-8F28-5B769792FE36}" type="datetime1">
              <a:rPr lang="en-GB" noProof="0" smtClean="0"/>
              <a:pPr/>
              <a:t>29/10/2019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271224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ex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66932" y="1568789"/>
            <a:ext cx="8334171" cy="116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891" indent="-342891">
              <a:spcAft>
                <a:spcPts val="1200"/>
              </a:spcAft>
              <a:buClr>
                <a:srgbClr val="003FA8"/>
              </a:buClr>
              <a:buFont typeface="Arial"/>
              <a:buChar char="•"/>
              <a:defRPr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466931" y="974049"/>
            <a:ext cx="8334171" cy="475909"/>
          </a:xfrm>
          <a:prstGeom prst="rect">
            <a:avLst/>
          </a:prstGeom>
        </p:spPr>
        <p:txBody>
          <a:bodyPr lIns="36000"/>
          <a:lstStyle>
            <a:lvl1pPr>
              <a:defRPr sz="2800" b="0">
                <a:solidFill>
                  <a:srgbClr val="0056B9"/>
                </a:solidFill>
              </a:defRPr>
            </a:lvl1pPr>
          </a:lstStyle>
          <a:p>
            <a:r>
              <a:rPr lang="en-GB" noProof="0" dirty="0"/>
              <a:t>Title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0538" y="4859169"/>
            <a:ext cx="874712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lang="en-US" sz="900" b="0" kern="1200" smtClean="0">
                <a:solidFill>
                  <a:srgbClr val="003FA8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fld id="{F096157D-9D44-4342-AEFF-76ADE352FA4A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7577138" y="4859169"/>
            <a:ext cx="1223962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rgbClr val="003FA8"/>
                </a:solidFill>
                <a:latin typeface="Arial"/>
                <a:cs typeface="Arial"/>
              </a:defRPr>
            </a:lvl1pPr>
          </a:lstStyle>
          <a:p>
            <a:fld id="{9B3EE45F-8683-D246-A5F0-93394021D3FB}" type="datetime1">
              <a:rPr lang="en-GB" noProof="0" smtClean="0"/>
              <a:pPr/>
              <a:t>29/10/2019</a:t>
            </a:fld>
            <a:endParaRPr lang="en-GB" noProof="0" dirty="0"/>
          </a:p>
        </p:txBody>
      </p:sp>
      <p:pic>
        <p:nvPicPr>
          <p:cNvPr id="14" name="Imagen 6"/>
          <p:cNvPicPr>
            <a:picLocks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003" r="1194" b="13362"/>
          <a:stretch/>
        </p:blipFill>
        <p:spPr>
          <a:xfrm>
            <a:off x="468000" y="2844000"/>
            <a:ext cx="8337600" cy="183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4726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AutoShape 7"/>
          <p:cNvSpPr>
            <a:spLocks noChangeArrowheads="1"/>
          </p:cNvSpPr>
          <p:nvPr/>
        </p:nvSpPr>
        <p:spPr bwMode="auto">
          <a:xfrm>
            <a:off x="342903" y="222945"/>
            <a:ext cx="204383" cy="325636"/>
          </a:xfrm>
          <a:prstGeom prst="flowChartAlternateProcess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s-ES" altLang="es-ES" sz="1400">
              <a:ea typeface="+mn-ea"/>
            </a:endParaRPr>
          </a:p>
        </p:txBody>
      </p:sp>
      <p:sp>
        <p:nvSpPr>
          <p:cNvPr id="1032" name="AutoShape 11"/>
          <p:cNvSpPr>
            <a:spLocks noChangeArrowheads="1"/>
          </p:cNvSpPr>
          <p:nvPr/>
        </p:nvSpPr>
        <p:spPr bwMode="auto">
          <a:xfrm>
            <a:off x="523878" y="212231"/>
            <a:ext cx="204383" cy="325636"/>
          </a:xfrm>
          <a:prstGeom prst="flowChartAlternateProcess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s-ES" altLang="es-ES" sz="1400">
              <a:ea typeface="+mn-ea"/>
            </a:endParaRPr>
          </a:p>
        </p:txBody>
      </p:sp>
      <p:sp>
        <p:nvSpPr>
          <p:cNvPr id="1033" name="Rectangle 14"/>
          <p:cNvSpPr>
            <a:spLocks noChangeArrowheads="1"/>
          </p:cNvSpPr>
          <p:nvPr/>
        </p:nvSpPr>
        <p:spPr bwMode="auto">
          <a:xfrm>
            <a:off x="3" y="2149973"/>
            <a:ext cx="18473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s-ES" altLang="es-ES" sz="1400">
              <a:ea typeface="+mn-ea"/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0538" y="4859169"/>
            <a:ext cx="874712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lang="en-US" sz="900" b="0" kern="1200" smtClean="0">
                <a:solidFill>
                  <a:srgbClr val="003FA8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fld id="{F096157D-9D44-4342-AEFF-76ADE352FA4A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7577138" y="4859169"/>
            <a:ext cx="1223962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rgbClr val="003FA8"/>
                </a:solidFill>
                <a:latin typeface="Arial"/>
                <a:cs typeface="Arial"/>
              </a:defRPr>
            </a:lvl1pPr>
          </a:lstStyle>
          <a:p>
            <a:fld id="{C99BF2F7-53DD-304F-938B-FF02BFE4BA3F}" type="datetime1">
              <a:rPr lang="en-GB" noProof="0" smtClean="0"/>
              <a:pPr/>
              <a:t>29/10/2019</a:t>
            </a:fld>
            <a:endParaRPr lang="en-GB" noProof="0" dirty="0"/>
          </a:p>
        </p:txBody>
      </p:sp>
      <p:grpSp>
        <p:nvGrpSpPr>
          <p:cNvPr id="24" name="Agrupar 16"/>
          <p:cNvGrpSpPr/>
          <p:nvPr/>
        </p:nvGrpSpPr>
        <p:grpSpPr>
          <a:xfrm>
            <a:off x="490538" y="791198"/>
            <a:ext cx="1400770" cy="211662"/>
            <a:chOff x="348640" y="2182281"/>
            <a:chExt cx="1400770" cy="211662"/>
          </a:xfrm>
        </p:grpSpPr>
        <p:sp>
          <p:nvSpPr>
            <p:cNvPr id="25" name="Elipse 17"/>
            <p:cNvSpPr/>
            <p:nvPr userDrawn="1"/>
          </p:nvSpPr>
          <p:spPr bwMode="auto">
            <a:xfrm>
              <a:off x="348640" y="2182281"/>
              <a:ext cx="211662" cy="211662"/>
            </a:xfrm>
            <a:prstGeom prst="ellipse">
              <a:avLst/>
            </a:prstGeom>
            <a:solidFill>
              <a:srgbClr val="063FA9"/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6" name="Elipse 18"/>
            <p:cNvSpPr/>
            <p:nvPr userDrawn="1"/>
          </p:nvSpPr>
          <p:spPr bwMode="auto">
            <a:xfrm>
              <a:off x="645917" y="2182281"/>
              <a:ext cx="211662" cy="211662"/>
            </a:xfrm>
            <a:prstGeom prst="ellipse">
              <a:avLst/>
            </a:prstGeom>
            <a:solidFill>
              <a:srgbClr val="063FA9">
                <a:alpha val="80000"/>
              </a:srgb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7" name="Elipse 19"/>
            <p:cNvSpPr/>
            <p:nvPr userDrawn="1"/>
          </p:nvSpPr>
          <p:spPr bwMode="auto">
            <a:xfrm>
              <a:off x="943194" y="2182281"/>
              <a:ext cx="211662" cy="211662"/>
            </a:xfrm>
            <a:prstGeom prst="ellipse">
              <a:avLst/>
            </a:prstGeom>
            <a:solidFill>
              <a:srgbClr val="063FA9">
                <a:alpha val="61000"/>
              </a:srgb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8" name="Elipse 20"/>
            <p:cNvSpPr/>
            <p:nvPr userDrawn="1"/>
          </p:nvSpPr>
          <p:spPr bwMode="auto">
            <a:xfrm>
              <a:off x="1240471" y="2182281"/>
              <a:ext cx="211662" cy="211662"/>
            </a:xfrm>
            <a:prstGeom prst="ellipse">
              <a:avLst/>
            </a:prstGeom>
            <a:solidFill>
              <a:srgbClr val="063FA9">
                <a:alpha val="30000"/>
              </a:srgb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9" name="Elipse 21"/>
            <p:cNvSpPr/>
            <p:nvPr userDrawn="1"/>
          </p:nvSpPr>
          <p:spPr bwMode="auto">
            <a:xfrm>
              <a:off x="1537748" y="2182281"/>
              <a:ext cx="211662" cy="211662"/>
            </a:xfrm>
            <a:prstGeom prst="ellipse">
              <a:avLst/>
            </a:prstGeom>
            <a:solidFill>
              <a:srgbClr val="063FA9">
                <a:alpha val="10000"/>
              </a:srgb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</p:grpSp>
      <p:pic>
        <p:nvPicPr>
          <p:cNvPr id="14" name="Imagen 5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1037" y="212725"/>
            <a:ext cx="1214271" cy="70117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87" r:id="rId1"/>
    <p:sldLayoutId id="2147483853" r:id="rId2"/>
    <p:sldLayoutId id="2147483858" r:id="rId3"/>
    <p:sldLayoutId id="2147483859" r:id="rId4"/>
    <p:sldLayoutId id="2147483860" r:id="rId5"/>
    <p:sldLayoutId id="2147483857" r:id="rId6"/>
    <p:sldLayoutId id="2147483861" r:id="rId7"/>
    <p:sldLayoutId id="2147483862" r:id="rId8"/>
    <p:sldLayoutId id="2147483863" r:id="rId9"/>
  </p:sldLayoutIdLst>
  <p:hf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1600" b="1" i="0">
          <a:solidFill>
            <a:srgbClr val="058AD4"/>
          </a:solidFill>
          <a:latin typeface="+mj-lt"/>
          <a:ea typeface="ＭＳ Ｐゴシック" charset="0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  <a:ea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  <a:ea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  <a:ea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  <a:ea typeface="ＭＳ Ｐゴシック" charset="0"/>
        </a:defRPr>
      </a:lvl5pPr>
      <a:lvl6pPr marL="457189"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</a:defRPr>
      </a:lvl6pPr>
      <a:lvl7pPr marL="914377"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</a:defRPr>
      </a:lvl7pPr>
      <a:lvl8pPr marL="1371566"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</a:defRPr>
      </a:lvl8pPr>
      <a:lvl9pPr marL="1828754"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</a:defRPr>
      </a:lvl9pPr>
    </p:titleStyle>
    <p:bodyStyle>
      <a:lvl1pPr marL="342891" indent="-342891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§"/>
        <a:defRPr sz="1200">
          <a:solidFill>
            <a:schemeClr val="tx1">
              <a:lumMod val="65000"/>
              <a:lumOff val="35000"/>
            </a:schemeClr>
          </a:solidFill>
          <a:latin typeface="+mn-lt"/>
          <a:ea typeface="ＭＳ Ｐゴシック" charset="0"/>
          <a:cs typeface="+mn-cs"/>
        </a:defRPr>
      </a:lvl1pPr>
      <a:lvl2pPr marL="742932" indent="-285744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§"/>
        <a:defRPr sz="1200">
          <a:solidFill>
            <a:schemeClr val="tx1">
              <a:lumMod val="65000"/>
              <a:lumOff val="35000"/>
            </a:schemeClr>
          </a:solidFill>
          <a:latin typeface="+mn-lt"/>
          <a:ea typeface="Arial" charset="0"/>
          <a:cs typeface="+mn-cs"/>
        </a:defRPr>
      </a:lvl2pPr>
      <a:lvl3pPr marL="1142971" indent="-228594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§"/>
        <a:defRPr sz="1200">
          <a:solidFill>
            <a:schemeClr val="tx1">
              <a:lumMod val="65000"/>
              <a:lumOff val="35000"/>
            </a:schemeClr>
          </a:solidFill>
          <a:latin typeface="+mn-lt"/>
          <a:ea typeface="Arial" charset="0"/>
          <a:cs typeface="+mn-cs"/>
        </a:defRPr>
      </a:lvl3pPr>
      <a:lvl4pPr marL="1600160" indent="-228594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§"/>
        <a:defRPr sz="1200">
          <a:solidFill>
            <a:schemeClr val="tx1">
              <a:lumMod val="65000"/>
              <a:lumOff val="35000"/>
            </a:schemeClr>
          </a:solidFill>
          <a:latin typeface="+mn-lt"/>
          <a:ea typeface="Arial" charset="0"/>
          <a:cs typeface="+mn-cs"/>
        </a:defRPr>
      </a:lvl4pPr>
      <a:lvl5pPr marL="2057349" indent="-228594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§"/>
        <a:defRPr sz="1200">
          <a:solidFill>
            <a:schemeClr val="tx1">
              <a:lumMod val="65000"/>
              <a:lumOff val="35000"/>
            </a:schemeClr>
          </a:solidFill>
          <a:latin typeface="+mn-lt"/>
          <a:ea typeface="Arial" charset="0"/>
          <a:cs typeface="+mn-cs"/>
        </a:defRPr>
      </a:lvl5pPr>
      <a:lvl6pPr marL="2514537" indent="-228594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cs typeface="+mn-cs"/>
        </a:defRPr>
      </a:lvl6pPr>
      <a:lvl7pPr marL="2971726" indent="-228594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cs typeface="+mn-cs"/>
        </a:defRPr>
      </a:lvl7pPr>
      <a:lvl8pPr marL="3428914" indent="-228594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cs typeface="+mn-cs"/>
        </a:defRPr>
      </a:lvl8pPr>
      <a:lvl9pPr marL="3886103" indent="-228594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s-E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8270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</p:sldLayoutIdLst>
  <p:txStyles>
    <p:titleStyle>
      <a:lvl1pPr algn="ctr" defTabSz="914377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1" indent="-342891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defTabSz="914377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4978E3-61B3-408D-B543-A271A2B9A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26th Sonography Course – MSUS Intermediate</a:t>
            </a:r>
            <a:br>
              <a:rPr lang="de-CH" dirty="0"/>
            </a:br>
            <a:br>
              <a:rPr lang="de-CH" dirty="0"/>
            </a:br>
            <a:r>
              <a:rPr lang="de-CH" dirty="0"/>
              <a:t>Image requirement template</a:t>
            </a:r>
            <a:endParaRPr lang="en-CH" dirty="0"/>
          </a:p>
        </p:txBody>
      </p:sp>
    </p:spTree>
    <p:extLst>
      <p:ext uri="{BB962C8B-B14F-4D97-AF65-F5344CB8AC3E}">
        <p14:creationId xmlns:p14="http://schemas.microsoft.com/office/powerpoint/2010/main" val="28845883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7E95B2DE-78E5-48A5-99F2-62902D81CA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382" y="4134019"/>
            <a:ext cx="3927269" cy="475910"/>
          </a:xfrm>
        </p:spPr>
        <p:txBody>
          <a:bodyPr/>
          <a:lstStyle/>
          <a:p>
            <a:r>
              <a:rPr lang="de-CH" dirty="0"/>
              <a:t>Please insert </a:t>
            </a:r>
            <a:r>
              <a:rPr lang="de-CH" dirty="0">
                <a:solidFill>
                  <a:schemeClr val="tx1"/>
                </a:solidFill>
              </a:rPr>
              <a:t>your legend here</a:t>
            </a:r>
            <a:r>
              <a:rPr lang="de-CH" dirty="0"/>
              <a:t>...</a:t>
            </a:r>
            <a:endParaRPr lang="en-CH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79C334B3-62B8-4E9E-88DC-0E832E167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Elbow</a:t>
            </a:r>
            <a:endParaRPr lang="en-CH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437C0B-C8FD-48A0-A6D6-BCFF6B264B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en-GB" noProof="0" smtClean="0"/>
              <a:pPr/>
              <a:t>10</a:t>
            </a:fld>
            <a:endParaRPr lang="en-GB" noProof="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6BFBAA-0DDB-48D0-86A8-E946AB6650D9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09C76EE-2EB6-5A47-8F28-5B769792FE36}" type="datetime1">
              <a:rPr lang="en-GB" noProof="0" smtClean="0"/>
              <a:pPr/>
              <a:t>29/10/2019</a:t>
            </a:fld>
            <a:endParaRPr lang="en-GB" noProof="0" dirty="0"/>
          </a:p>
        </p:txBody>
      </p:sp>
      <p:sp>
        <p:nvSpPr>
          <p:cNvPr id="12" name="Content Placeholder 10">
            <a:extLst>
              <a:ext uri="{FF2B5EF4-FFF2-40B4-BE49-F238E27FC236}">
                <a16:creationId xmlns:a16="http://schemas.microsoft.com/office/drawing/2014/main" id="{A7FEE351-B0B0-452A-A7F7-B1481FD084F3}"/>
              </a:ext>
            </a:extLst>
          </p:cNvPr>
          <p:cNvSpPr txBox="1">
            <a:spLocks/>
          </p:cNvSpPr>
          <p:nvPr/>
        </p:nvSpPr>
        <p:spPr bwMode="auto">
          <a:xfrm>
            <a:off x="2362201" y="1607928"/>
            <a:ext cx="4152900" cy="30932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891" indent="-342891" algn="l" rtl="0" eaLnBrk="1" fontAlgn="base" hangingPunct="1">
              <a:spcBef>
                <a:spcPct val="20000"/>
              </a:spcBef>
              <a:spcAft>
                <a:spcPts val="1200"/>
              </a:spcAft>
              <a:buClr>
                <a:srgbClr val="003FA8"/>
              </a:buClr>
              <a:buFont typeface="Arial"/>
              <a:buChar char="•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ＭＳ Ｐゴシック" charset="0"/>
                <a:cs typeface="+mn-cs"/>
              </a:defRPr>
            </a:lvl1pPr>
            <a:lvl2pPr marL="742932" indent="-285744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charset="2"/>
              <a:buChar char="§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" charset="0"/>
                <a:cs typeface="+mn-cs"/>
              </a:defRPr>
            </a:lvl2pPr>
            <a:lvl3pPr marL="1142971" indent="-228594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charset="2"/>
              <a:buChar char="§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" charset="0"/>
                <a:cs typeface="+mn-cs"/>
              </a:defRPr>
            </a:lvl3pPr>
            <a:lvl4pPr marL="1600160" indent="-228594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charset="2"/>
              <a:buChar char="§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" charset="0"/>
                <a:cs typeface="+mn-cs"/>
              </a:defRPr>
            </a:lvl4pPr>
            <a:lvl5pPr marL="2057349" indent="-228594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charset="2"/>
              <a:buChar char="§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" charset="0"/>
                <a:cs typeface="+mn-cs"/>
              </a:defRPr>
            </a:lvl5pPr>
            <a:lvl6pPr marL="2514537" indent="-228594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726" indent="-228594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cs typeface="+mn-cs"/>
              </a:defRPr>
            </a:lvl7pPr>
            <a:lvl8pPr marL="3428914" indent="-228594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103" indent="-228594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de-CH" b="0" kern="0" dirty="0"/>
              <a:t>Please insert your examination image here...</a:t>
            </a:r>
            <a:endParaRPr lang="en-CH" b="0" kern="0" dirty="0"/>
          </a:p>
        </p:txBody>
      </p:sp>
    </p:spTree>
    <p:extLst>
      <p:ext uri="{BB962C8B-B14F-4D97-AF65-F5344CB8AC3E}">
        <p14:creationId xmlns:p14="http://schemas.microsoft.com/office/powerpoint/2010/main" val="36612533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7E95B2DE-78E5-48A5-99F2-62902D81CA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382" y="4134019"/>
            <a:ext cx="3927269" cy="475910"/>
          </a:xfrm>
        </p:spPr>
        <p:txBody>
          <a:bodyPr/>
          <a:lstStyle/>
          <a:p>
            <a:r>
              <a:rPr lang="de-CH" dirty="0"/>
              <a:t>Please insert </a:t>
            </a:r>
            <a:r>
              <a:rPr lang="de-CH" dirty="0">
                <a:solidFill>
                  <a:schemeClr val="tx1"/>
                </a:solidFill>
              </a:rPr>
              <a:t>your legend here</a:t>
            </a:r>
            <a:r>
              <a:rPr lang="de-CH" dirty="0"/>
              <a:t>...</a:t>
            </a:r>
            <a:endParaRPr lang="en-CH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79C334B3-62B8-4E9E-88DC-0E832E167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Elbow</a:t>
            </a:r>
            <a:endParaRPr lang="en-CH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437C0B-C8FD-48A0-A6D6-BCFF6B264B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en-GB" noProof="0" smtClean="0"/>
              <a:pPr/>
              <a:t>11</a:t>
            </a:fld>
            <a:endParaRPr lang="en-GB" noProof="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6BFBAA-0DDB-48D0-86A8-E946AB6650D9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09C76EE-2EB6-5A47-8F28-5B769792FE36}" type="datetime1">
              <a:rPr lang="en-GB" noProof="0" smtClean="0"/>
              <a:pPr/>
              <a:t>29/10/2019</a:t>
            </a:fld>
            <a:endParaRPr lang="en-GB" noProof="0" dirty="0"/>
          </a:p>
        </p:txBody>
      </p:sp>
      <p:sp>
        <p:nvSpPr>
          <p:cNvPr id="12" name="Content Placeholder 10">
            <a:extLst>
              <a:ext uri="{FF2B5EF4-FFF2-40B4-BE49-F238E27FC236}">
                <a16:creationId xmlns:a16="http://schemas.microsoft.com/office/drawing/2014/main" id="{A7FEE351-B0B0-452A-A7F7-B1481FD084F3}"/>
              </a:ext>
            </a:extLst>
          </p:cNvPr>
          <p:cNvSpPr txBox="1">
            <a:spLocks/>
          </p:cNvSpPr>
          <p:nvPr/>
        </p:nvSpPr>
        <p:spPr bwMode="auto">
          <a:xfrm>
            <a:off x="2362201" y="1607928"/>
            <a:ext cx="4152900" cy="30932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891" indent="-342891" algn="l" rtl="0" eaLnBrk="1" fontAlgn="base" hangingPunct="1">
              <a:spcBef>
                <a:spcPct val="20000"/>
              </a:spcBef>
              <a:spcAft>
                <a:spcPts val="1200"/>
              </a:spcAft>
              <a:buClr>
                <a:srgbClr val="003FA8"/>
              </a:buClr>
              <a:buFont typeface="Arial"/>
              <a:buChar char="•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ＭＳ Ｐゴシック" charset="0"/>
                <a:cs typeface="+mn-cs"/>
              </a:defRPr>
            </a:lvl1pPr>
            <a:lvl2pPr marL="742932" indent="-285744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charset="2"/>
              <a:buChar char="§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" charset="0"/>
                <a:cs typeface="+mn-cs"/>
              </a:defRPr>
            </a:lvl2pPr>
            <a:lvl3pPr marL="1142971" indent="-228594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charset="2"/>
              <a:buChar char="§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" charset="0"/>
                <a:cs typeface="+mn-cs"/>
              </a:defRPr>
            </a:lvl3pPr>
            <a:lvl4pPr marL="1600160" indent="-228594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charset="2"/>
              <a:buChar char="§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" charset="0"/>
                <a:cs typeface="+mn-cs"/>
              </a:defRPr>
            </a:lvl4pPr>
            <a:lvl5pPr marL="2057349" indent="-228594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charset="2"/>
              <a:buChar char="§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" charset="0"/>
                <a:cs typeface="+mn-cs"/>
              </a:defRPr>
            </a:lvl5pPr>
            <a:lvl6pPr marL="2514537" indent="-228594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726" indent="-228594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cs typeface="+mn-cs"/>
              </a:defRPr>
            </a:lvl7pPr>
            <a:lvl8pPr marL="3428914" indent="-228594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103" indent="-228594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de-CH" b="0" kern="0" dirty="0"/>
              <a:t>Please insert your examination image here...</a:t>
            </a:r>
            <a:endParaRPr lang="en-CH" b="0" kern="0" dirty="0"/>
          </a:p>
        </p:txBody>
      </p:sp>
    </p:spTree>
    <p:extLst>
      <p:ext uri="{BB962C8B-B14F-4D97-AF65-F5344CB8AC3E}">
        <p14:creationId xmlns:p14="http://schemas.microsoft.com/office/powerpoint/2010/main" val="30900517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7E95B2DE-78E5-48A5-99F2-62902D81CA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382" y="4134019"/>
            <a:ext cx="3927269" cy="475910"/>
          </a:xfrm>
        </p:spPr>
        <p:txBody>
          <a:bodyPr/>
          <a:lstStyle/>
          <a:p>
            <a:r>
              <a:rPr lang="de-CH" dirty="0"/>
              <a:t>Please insert </a:t>
            </a:r>
            <a:r>
              <a:rPr lang="de-CH" dirty="0">
                <a:solidFill>
                  <a:schemeClr val="tx1"/>
                </a:solidFill>
              </a:rPr>
              <a:t>your legend here</a:t>
            </a:r>
            <a:r>
              <a:rPr lang="de-CH" dirty="0"/>
              <a:t>...</a:t>
            </a:r>
            <a:endParaRPr lang="en-CH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437C0B-C8FD-48A0-A6D6-BCFF6B264B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en-GB" noProof="0" smtClean="0"/>
              <a:pPr/>
              <a:t>12</a:t>
            </a:fld>
            <a:endParaRPr lang="en-GB" noProof="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6BFBAA-0DDB-48D0-86A8-E946AB6650D9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09C76EE-2EB6-5A47-8F28-5B769792FE36}" type="datetime1">
              <a:rPr lang="en-GB" noProof="0" smtClean="0"/>
              <a:pPr/>
              <a:t>29/10/2019</a:t>
            </a:fld>
            <a:endParaRPr lang="en-GB" noProof="0" dirty="0"/>
          </a:p>
        </p:txBody>
      </p:sp>
      <p:sp>
        <p:nvSpPr>
          <p:cNvPr id="12" name="Content Placeholder 10">
            <a:extLst>
              <a:ext uri="{FF2B5EF4-FFF2-40B4-BE49-F238E27FC236}">
                <a16:creationId xmlns:a16="http://schemas.microsoft.com/office/drawing/2014/main" id="{A7FEE351-B0B0-452A-A7F7-B1481FD084F3}"/>
              </a:ext>
            </a:extLst>
          </p:cNvPr>
          <p:cNvSpPr txBox="1">
            <a:spLocks/>
          </p:cNvSpPr>
          <p:nvPr/>
        </p:nvSpPr>
        <p:spPr bwMode="auto">
          <a:xfrm>
            <a:off x="2362201" y="1607928"/>
            <a:ext cx="4152900" cy="30932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891" indent="-342891" algn="l" rtl="0" eaLnBrk="1" fontAlgn="base" hangingPunct="1">
              <a:spcBef>
                <a:spcPct val="20000"/>
              </a:spcBef>
              <a:spcAft>
                <a:spcPts val="1200"/>
              </a:spcAft>
              <a:buClr>
                <a:srgbClr val="003FA8"/>
              </a:buClr>
              <a:buFont typeface="Arial"/>
              <a:buChar char="•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ＭＳ Ｐゴシック" charset="0"/>
                <a:cs typeface="+mn-cs"/>
              </a:defRPr>
            </a:lvl1pPr>
            <a:lvl2pPr marL="742932" indent="-285744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charset="2"/>
              <a:buChar char="§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" charset="0"/>
                <a:cs typeface="+mn-cs"/>
              </a:defRPr>
            </a:lvl2pPr>
            <a:lvl3pPr marL="1142971" indent="-228594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charset="2"/>
              <a:buChar char="§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" charset="0"/>
                <a:cs typeface="+mn-cs"/>
              </a:defRPr>
            </a:lvl3pPr>
            <a:lvl4pPr marL="1600160" indent="-228594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charset="2"/>
              <a:buChar char="§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" charset="0"/>
                <a:cs typeface="+mn-cs"/>
              </a:defRPr>
            </a:lvl4pPr>
            <a:lvl5pPr marL="2057349" indent="-228594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charset="2"/>
              <a:buChar char="§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" charset="0"/>
                <a:cs typeface="+mn-cs"/>
              </a:defRPr>
            </a:lvl5pPr>
            <a:lvl6pPr marL="2514537" indent="-228594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726" indent="-228594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cs typeface="+mn-cs"/>
              </a:defRPr>
            </a:lvl7pPr>
            <a:lvl8pPr marL="3428914" indent="-228594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103" indent="-228594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de-CH" b="0" kern="0" dirty="0"/>
              <a:t>Please insert your examination image here...</a:t>
            </a:r>
            <a:endParaRPr lang="en-CH" b="0" kern="0" dirty="0"/>
          </a:p>
        </p:txBody>
      </p:sp>
      <p:sp>
        <p:nvSpPr>
          <p:cNvPr id="9" name="Title 7">
            <a:extLst>
              <a:ext uri="{FF2B5EF4-FFF2-40B4-BE49-F238E27FC236}">
                <a16:creationId xmlns:a16="http://schemas.microsoft.com/office/drawing/2014/main" id="{3D9AF206-BC4F-4293-B111-462367D5CB04}"/>
              </a:ext>
            </a:extLst>
          </p:cNvPr>
          <p:cNvSpPr txBox="1">
            <a:spLocks/>
          </p:cNvSpPr>
          <p:nvPr/>
        </p:nvSpPr>
        <p:spPr>
          <a:xfrm>
            <a:off x="404914" y="1007399"/>
            <a:ext cx="8334172" cy="475909"/>
          </a:xfrm>
          <a:prstGeom prst="rect">
            <a:avLst/>
          </a:prstGeom>
        </p:spPr>
        <p:txBody>
          <a:bodyPr lIns="36000"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800" b="0" i="0">
                <a:solidFill>
                  <a:srgbClr val="0056B9"/>
                </a:solidFill>
                <a:latin typeface="+mj-lt"/>
                <a:ea typeface="ＭＳ Ｐゴシック" charset="0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  <a:ea typeface="ＭＳ Ｐゴシック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  <a:ea typeface="ＭＳ Ｐゴシック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  <a:ea typeface="ＭＳ Ｐゴシック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  <a:ea typeface="ＭＳ Ｐゴシック" charset="0"/>
              </a:defRPr>
            </a:lvl5pPr>
            <a:lvl6pPr marL="457189"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</a:defRPr>
            </a:lvl6pPr>
            <a:lvl7pPr marL="914377"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</a:defRPr>
            </a:lvl7pPr>
            <a:lvl8pPr marL="1371566"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</a:defRPr>
            </a:lvl8pPr>
            <a:lvl9pPr marL="1828754"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</a:defRPr>
            </a:lvl9pPr>
          </a:lstStyle>
          <a:p>
            <a:r>
              <a:rPr lang="de-CH" kern="0"/>
              <a:t>Wrist &amp; Hand</a:t>
            </a:r>
            <a:endParaRPr lang="en-CH" kern="0" dirty="0"/>
          </a:p>
        </p:txBody>
      </p:sp>
    </p:spTree>
    <p:extLst>
      <p:ext uri="{BB962C8B-B14F-4D97-AF65-F5344CB8AC3E}">
        <p14:creationId xmlns:p14="http://schemas.microsoft.com/office/powerpoint/2010/main" val="34052562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7E95B2DE-78E5-48A5-99F2-62902D81CA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382" y="4134019"/>
            <a:ext cx="3927269" cy="475910"/>
          </a:xfrm>
        </p:spPr>
        <p:txBody>
          <a:bodyPr/>
          <a:lstStyle/>
          <a:p>
            <a:r>
              <a:rPr lang="de-CH" dirty="0"/>
              <a:t>Please insert </a:t>
            </a:r>
            <a:r>
              <a:rPr lang="de-CH" dirty="0">
                <a:solidFill>
                  <a:schemeClr val="tx1"/>
                </a:solidFill>
              </a:rPr>
              <a:t>your legend here</a:t>
            </a:r>
            <a:r>
              <a:rPr lang="de-CH" dirty="0"/>
              <a:t>...</a:t>
            </a:r>
            <a:endParaRPr lang="en-CH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437C0B-C8FD-48A0-A6D6-BCFF6B264B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en-GB" noProof="0" smtClean="0"/>
              <a:pPr/>
              <a:t>13</a:t>
            </a:fld>
            <a:endParaRPr lang="en-GB" noProof="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6BFBAA-0DDB-48D0-86A8-E946AB6650D9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09C76EE-2EB6-5A47-8F28-5B769792FE36}" type="datetime1">
              <a:rPr lang="en-GB" noProof="0" smtClean="0"/>
              <a:pPr/>
              <a:t>29/10/2019</a:t>
            </a:fld>
            <a:endParaRPr lang="en-GB" noProof="0" dirty="0"/>
          </a:p>
        </p:txBody>
      </p:sp>
      <p:sp>
        <p:nvSpPr>
          <p:cNvPr id="12" name="Content Placeholder 10">
            <a:extLst>
              <a:ext uri="{FF2B5EF4-FFF2-40B4-BE49-F238E27FC236}">
                <a16:creationId xmlns:a16="http://schemas.microsoft.com/office/drawing/2014/main" id="{A7FEE351-B0B0-452A-A7F7-B1481FD084F3}"/>
              </a:ext>
            </a:extLst>
          </p:cNvPr>
          <p:cNvSpPr txBox="1">
            <a:spLocks/>
          </p:cNvSpPr>
          <p:nvPr/>
        </p:nvSpPr>
        <p:spPr bwMode="auto">
          <a:xfrm>
            <a:off x="2362201" y="1607928"/>
            <a:ext cx="4152900" cy="30932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891" indent="-342891" algn="l" rtl="0" eaLnBrk="1" fontAlgn="base" hangingPunct="1">
              <a:spcBef>
                <a:spcPct val="20000"/>
              </a:spcBef>
              <a:spcAft>
                <a:spcPts val="1200"/>
              </a:spcAft>
              <a:buClr>
                <a:srgbClr val="003FA8"/>
              </a:buClr>
              <a:buFont typeface="Arial"/>
              <a:buChar char="•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ＭＳ Ｐゴシック" charset="0"/>
                <a:cs typeface="+mn-cs"/>
              </a:defRPr>
            </a:lvl1pPr>
            <a:lvl2pPr marL="742932" indent="-285744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charset="2"/>
              <a:buChar char="§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" charset="0"/>
                <a:cs typeface="+mn-cs"/>
              </a:defRPr>
            </a:lvl2pPr>
            <a:lvl3pPr marL="1142971" indent="-228594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charset="2"/>
              <a:buChar char="§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" charset="0"/>
                <a:cs typeface="+mn-cs"/>
              </a:defRPr>
            </a:lvl3pPr>
            <a:lvl4pPr marL="1600160" indent="-228594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charset="2"/>
              <a:buChar char="§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" charset="0"/>
                <a:cs typeface="+mn-cs"/>
              </a:defRPr>
            </a:lvl4pPr>
            <a:lvl5pPr marL="2057349" indent="-228594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charset="2"/>
              <a:buChar char="§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" charset="0"/>
                <a:cs typeface="+mn-cs"/>
              </a:defRPr>
            </a:lvl5pPr>
            <a:lvl6pPr marL="2514537" indent="-228594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726" indent="-228594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cs typeface="+mn-cs"/>
              </a:defRPr>
            </a:lvl7pPr>
            <a:lvl8pPr marL="3428914" indent="-228594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103" indent="-228594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de-CH" b="0" kern="0" dirty="0"/>
              <a:t>Please insert your examination image here...</a:t>
            </a:r>
            <a:endParaRPr lang="en-CH" b="0" kern="0" dirty="0"/>
          </a:p>
        </p:txBody>
      </p:sp>
      <p:sp>
        <p:nvSpPr>
          <p:cNvPr id="9" name="Title 7">
            <a:extLst>
              <a:ext uri="{FF2B5EF4-FFF2-40B4-BE49-F238E27FC236}">
                <a16:creationId xmlns:a16="http://schemas.microsoft.com/office/drawing/2014/main" id="{3D9AF206-BC4F-4293-B111-462367D5CB04}"/>
              </a:ext>
            </a:extLst>
          </p:cNvPr>
          <p:cNvSpPr txBox="1">
            <a:spLocks/>
          </p:cNvSpPr>
          <p:nvPr/>
        </p:nvSpPr>
        <p:spPr>
          <a:xfrm>
            <a:off x="404914" y="1007399"/>
            <a:ext cx="8334172" cy="475909"/>
          </a:xfrm>
          <a:prstGeom prst="rect">
            <a:avLst/>
          </a:prstGeom>
        </p:spPr>
        <p:txBody>
          <a:bodyPr lIns="36000"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800" b="0" i="0">
                <a:solidFill>
                  <a:srgbClr val="0056B9"/>
                </a:solidFill>
                <a:latin typeface="+mj-lt"/>
                <a:ea typeface="ＭＳ Ｐゴシック" charset="0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  <a:ea typeface="ＭＳ Ｐゴシック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  <a:ea typeface="ＭＳ Ｐゴシック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  <a:ea typeface="ＭＳ Ｐゴシック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  <a:ea typeface="ＭＳ Ｐゴシック" charset="0"/>
              </a:defRPr>
            </a:lvl5pPr>
            <a:lvl6pPr marL="457189"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</a:defRPr>
            </a:lvl6pPr>
            <a:lvl7pPr marL="914377"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</a:defRPr>
            </a:lvl7pPr>
            <a:lvl8pPr marL="1371566"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</a:defRPr>
            </a:lvl8pPr>
            <a:lvl9pPr marL="1828754"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</a:defRPr>
            </a:lvl9pPr>
          </a:lstStyle>
          <a:p>
            <a:r>
              <a:rPr lang="de-CH" kern="0"/>
              <a:t>Wrist &amp; Hand</a:t>
            </a:r>
            <a:endParaRPr lang="en-CH" kern="0" dirty="0"/>
          </a:p>
        </p:txBody>
      </p:sp>
    </p:spTree>
    <p:extLst>
      <p:ext uri="{BB962C8B-B14F-4D97-AF65-F5344CB8AC3E}">
        <p14:creationId xmlns:p14="http://schemas.microsoft.com/office/powerpoint/2010/main" val="28131893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7E95B2DE-78E5-48A5-99F2-62902D81CA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382" y="4134019"/>
            <a:ext cx="3927269" cy="475910"/>
          </a:xfrm>
        </p:spPr>
        <p:txBody>
          <a:bodyPr/>
          <a:lstStyle/>
          <a:p>
            <a:r>
              <a:rPr lang="de-CH" dirty="0"/>
              <a:t>Please insert </a:t>
            </a:r>
            <a:r>
              <a:rPr lang="de-CH" dirty="0">
                <a:solidFill>
                  <a:schemeClr val="tx1"/>
                </a:solidFill>
              </a:rPr>
              <a:t>your legend here</a:t>
            </a:r>
            <a:r>
              <a:rPr lang="de-CH" dirty="0"/>
              <a:t>...</a:t>
            </a:r>
            <a:endParaRPr lang="en-CH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437C0B-C8FD-48A0-A6D6-BCFF6B264B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en-GB" noProof="0" smtClean="0"/>
              <a:pPr/>
              <a:t>14</a:t>
            </a:fld>
            <a:endParaRPr lang="en-GB" noProof="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6BFBAA-0DDB-48D0-86A8-E946AB6650D9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09C76EE-2EB6-5A47-8F28-5B769792FE36}" type="datetime1">
              <a:rPr lang="en-GB" noProof="0" smtClean="0"/>
              <a:pPr/>
              <a:t>29/10/2019</a:t>
            </a:fld>
            <a:endParaRPr lang="en-GB" noProof="0" dirty="0"/>
          </a:p>
        </p:txBody>
      </p:sp>
      <p:sp>
        <p:nvSpPr>
          <p:cNvPr id="12" name="Content Placeholder 10">
            <a:extLst>
              <a:ext uri="{FF2B5EF4-FFF2-40B4-BE49-F238E27FC236}">
                <a16:creationId xmlns:a16="http://schemas.microsoft.com/office/drawing/2014/main" id="{A7FEE351-B0B0-452A-A7F7-B1481FD084F3}"/>
              </a:ext>
            </a:extLst>
          </p:cNvPr>
          <p:cNvSpPr txBox="1">
            <a:spLocks/>
          </p:cNvSpPr>
          <p:nvPr/>
        </p:nvSpPr>
        <p:spPr bwMode="auto">
          <a:xfrm>
            <a:off x="2362201" y="1607928"/>
            <a:ext cx="4152900" cy="30932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891" indent="-342891" algn="l" rtl="0" eaLnBrk="1" fontAlgn="base" hangingPunct="1">
              <a:spcBef>
                <a:spcPct val="20000"/>
              </a:spcBef>
              <a:spcAft>
                <a:spcPts val="1200"/>
              </a:spcAft>
              <a:buClr>
                <a:srgbClr val="003FA8"/>
              </a:buClr>
              <a:buFont typeface="Arial"/>
              <a:buChar char="•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ＭＳ Ｐゴシック" charset="0"/>
                <a:cs typeface="+mn-cs"/>
              </a:defRPr>
            </a:lvl1pPr>
            <a:lvl2pPr marL="742932" indent="-285744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charset="2"/>
              <a:buChar char="§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" charset="0"/>
                <a:cs typeface="+mn-cs"/>
              </a:defRPr>
            </a:lvl2pPr>
            <a:lvl3pPr marL="1142971" indent="-228594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charset="2"/>
              <a:buChar char="§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" charset="0"/>
                <a:cs typeface="+mn-cs"/>
              </a:defRPr>
            </a:lvl3pPr>
            <a:lvl4pPr marL="1600160" indent="-228594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charset="2"/>
              <a:buChar char="§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" charset="0"/>
                <a:cs typeface="+mn-cs"/>
              </a:defRPr>
            </a:lvl4pPr>
            <a:lvl5pPr marL="2057349" indent="-228594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charset="2"/>
              <a:buChar char="§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" charset="0"/>
                <a:cs typeface="+mn-cs"/>
              </a:defRPr>
            </a:lvl5pPr>
            <a:lvl6pPr marL="2514537" indent="-228594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726" indent="-228594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cs typeface="+mn-cs"/>
              </a:defRPr>
            </a:lvl7pPr>
            <a:lvl8pPr marL="3428914" indent="-228594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103" indent="-228594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de-CH" b="0" kern="0" dirty="0"/>
              <a:t>Please insert your examination image here...</a:t>
            </a:r>
            <a:endParaRPr lang="en-CH" b="0" kern="0" dirty="0"/>
          </a:p>
        </p:txBody>
      </p:sp>
      <p:sp>
        <p:nvSpPr>
          <p:cNvPr id="9" name="Title 7">
            <a:extLst>
              <a:ext uri="{FF2B5EF4-FFF2-40B4-BE49-F238E27FC236}">
                <a16:creationId xmlns:a16="http://schemas.microsoft.com/office/drawing/2014/main" id="{3D9AF206-BC4F-4293-B111-462367D5CB04}"/>
              </a:ext>
            </a:extLst>
          </p:cNvPr>
          <p:cNvSpPr txBox="1">
            <a:spLocks/>
          </p:cNvSpPr>
          <p:nvPr/>
        </p:nvSpPr>
        <p:spPr>
          <a:xfrm>
            <a:off x="404914" y="1007399"/>
            <a:ext cx="8334172" cy="475909"/>
          </a:xfrm>
          <a:prstGeom prst="rect">
            <a:avLst/>
          </a:prstGeom>
        </p:spPr>
        <p:txBody>
          <a:bodyPr lIns="36000"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800" b="0" i="0">
                <a:solidFill>
                  <a:srgbClr val="0056B9"/>
                </a:solidFill>
                <a:latin typeface="+mj-lt"/>
                <a:ea typeface="ＭＳ Ｐゴシック" charset="0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  <a:ea typeface="ＭＳ Ｐゴシック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  <a:ea typeface="ＭＳ Ｐゴシック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  <a:ea typeface="ＭＳ Ｐゴシック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  <a:ea typeface="ＭＳ Ｐゴシック" charset="0"/>
              </a:defRPr>
            </a:lvl5pPr>
            <a:lvl6pPr marL="457189"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</a:defRPr>
            </a:lvl6pPr>
            <a:lvl7pPr marL="914377"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</a:defRPr>
            </a:lvl7pPr>
            <a:lvl8pPr marL="1371566"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</a:defRPr>
            </a:lvl8pPr>
            <a:lvl9pPr marL="1828754"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</a:defRPr>
            </a:lvl9pPr>
          </a:lstStyle>
          <a:p>
            <a:r>
              <a:rPr lang="de-CH" kern="0"/>
              <a:t>Wrist &amp; Hand</a:t>
            </a:r>
            <a:endParaRPr lang="en-CH" kern="0" dirty="0"/>
          </a:p>
        </p:txBody>
      </p:sp>
    </p:spTree>
    <p:extLst>
      <p:ext uri="{BB962C8B-B14F-4D97-AF65-F5344CB8AC3E}">
        <p14:creationId xmlns:p14="http://schemas.microsoft.com/office/powerpoint/2010/main" val="30075155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7E95B2DE-78E5-48A5-99F2-62902D81CA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1219" y="4072109"/>
            <a:ext cx="3927269" cy="475910"/>
          </a:xfrm>
        </p:spPr>
        <p:txBody>
          <a:bodyPr/>
          <a:lstStyle/>
          <a:p>
            <a:r>
              <a:rPr lang="de-CH" dirty="0"/>
              <a:t>Please insert </a:t>
            </a:r>
            <a:r>
              <a:rPr lang="de-CH" dirty="0">
                <a:solidFill>
                  <a:schemeClr val="tx1"/>
                </a:solidFill>
              </a:rPr>
              <a:t>your legend here</a:t>
            </a:r>
            <a:r>
              <a:rPr lang="de-CH" dirty="0"/>
              <a:t>...</a:t>
            </a:r>
            <a:endParaRPr lang="en-CH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79C334B3-62B8-4E9E-88DC-0E832E167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Hip</a:t>
            </a:r>
            <a:endParaRPr lang="en-CH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437C0B-C8FD-48A0-A6D6-BCFF6B264B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en-GB" noProof="0" smtClean="0"/>
              <a:pPr/>
              <a:t>15</a:t>
            </a:fld>
            <a:endParaRPr lang="en-GB" noProof="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6BFBAA-0DDB-48D0-86A8-E946AB6650D9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09C76EE-2EB6-5A47-8F28-5B769792FE36}" type="datetime1">
              <a:rPr lang="en-GB" noProof="0" smtClean="0"/>
              <a:pPr/>
              <a:t>29/10/2019</a:t>
            </a:fld>
            <a:endParaRPr lang="en-GB" noProof="0" dirty="0"/>
          </a:p>
        </p:txBody>
      </p:sp>
      <p:sp>
        <p:nvSpPr>
          <p:cNvPr id="12" name="Content Placeholder 10">
            <a:extLst>
              <a:ext uri="{FF2B5EF4-FFF2-40B4-BE49-F238E27FC236}">
                <a16:creationId xmlns:a16="http://schemas.microsoft.com/office/drawing/2014/main" id="{A7FEE351-B0B0-452A-A7F7-B1481FD084F3}"/>
              </a:ext>
            </a:extLst>
          </p:cNvPr>
          <p:cNvSpPr txBox="1">
            <a:spLocks/>
          </p:cNvSpPr>
          <p:nvPr/>
        </p:nvSpPr>
        <p:spPr bwMode="auto">
          <a:xfrm>
            <a:off x="2362201" y="1607928"/>
            <a:ext cx="4152900" cy="30932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891" indent="-342891" algn="l" rtl="0" eaLnBrk="1" fontAlgn="base" hangingPunct="1">
              <a:spcBef>
                <a:spcPct val="20000"/>
              </a:spcBef>
              <a:spcAft>
                <a:spcPts val="1200"/>
              </a:spcAft>
              <a:buClr>
                <a:srgbClr val="003FA8"/>
              </a:buClr>
              <a:buFont typeface="Arial"/>
              <a:buChar char="•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ＭＳ Ｐゴシック" charset="0"/>
                <a:cs typeface="+mn-cs"/>
              </a:defRPr>
            </a:lvl1pPr>
            <a:lvl2pPr marL="742932" indent="-285744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charset="2"/>
              <a:buChar char="§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" charset="0"/>
                <a:cs typeface="+mn-cs"/>
              </a:defRPr>
            </a:lvl2pPr>
            <a:lvl3pPr marL="1142971" indent="-228594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charset="2"/>
              <a:buChar char="§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" charset="0"/>
                <a:cs typeface="+mn-cs"/>
              </a:defRPr>
            </a:lvl3pPr>
            <a:lvl4pPr marL="1600160" indent="-228594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charset="2"/>
              <a:buChar char="§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" charset="0"/>
                <a:cs typeface="+mn-cs"/>
              </a:defRPr>
            </a:lvl4pPr>
            <a:lvl5pPr marL="2057349" indent="-228594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charset="2"/>
              <a:buChar char="§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" charset="0"/>
                <a:cs typeface="+mn-cs"/>
              </a:defRPr>
            </a:lvl5pPr>
            <a:lvl6pPr marL="2514537" indent="-228594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726" indent="-228594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cs typeface="+mn-cs"/>
              </a:defRPr>
            </a:lvl7pPr>
            <a:lvl8pPr marL="3428914" indent="-228594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103" indent="-228594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de-CH" b="0" kern="0" dirty="0"/>
              <a:t>Please insert your examination image here...</a:t>
            </a:r>
            <a:endParaRPr lang="en-CH" b="0" kern="0" dirty="0"/>
          </a:p>
        </p:txBody>
      </p:sp>
    </p:spTree>
    <p:extLst>
      <p:ext uri="{BB962C8B-B14F-4D97-AF65-F5344CB8AC3E}">
        <p14:creationId xmlns:p14="http://schemas.microsoft.com/office/powerpoint/2010/main" val="25988117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7E95B2DE-78E5-48A5-99F2-62902D81CA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1219" y="4072109"/>
            <a:ext cx="3927269" cy="475910"/>
          </a:xfrm>
        </p:spPr>
        <p:txBody>
          <a:bodyPr/>
          <a:lstStyle/>
          <a:p>
            <a:r>
              <a:rPr lang="de-CH" dirty="0"/>
              <a:t>Please insert </a:t>
            </a:r>
            <a:r>
              <a:rPr lang="de-CH" dirty="0">
                <a:solidFill>
                  <a:schemeClr val="tx1"/>
                </a:solidFill>
              </a:rPr>
              <a:t>your legend here</a:t>
            </a:r>
            <a:r>
              <a:rPr lang="de-CH" dirty="0"/>
              <a:t>...</a:t>
            </a:r>
            <a:endParaRPr lang="en-CH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79C334B3-62B8-4E9E-88DC-0E832E167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Hip</a:t>
            </a:r>
            <a:endParaRPr lang="en-CH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437C0B-C8FD-48A0-A6D6-BCFF6B264B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en-GB" noProof="0" smtClean="0"/>
              <a:pPr/>
              <a:t>16</a:t>
            </a:fld>
            <a:endParaRPr lang="en-GB" noProof="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6BFBAA-0DDB-48D0-86A8-E946AB6650D9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09C76EE-2EB6-5A47-8F28-5B769792FE36}" type="datetime1">
              <a:rPr lang="en-GB" noProof="0" smtClean="0"/>
              <a:pPr/>
              <a:t>29/10/2019</a:t>
            </a:fld>
            <a:endParaRPr lang="en-GB" noProof="0" dirty="0"/>
          </a:p>
        </p:txBody>
      </p:sp>
      <p:sp>
        <p:nvSpPr>
          <p:cNvPr id="12" name="Content Placeholder 10">
            <a:extLst>
              <a:ext uri="{FF2B5EF4-FFF2-40B4-BE49-F238E27FC236}">
                <a16:creationId xmlns:a16="http://schemas.microsoft.com/office/drawing/2014/main" id="{A7FEE351-B0B0-452A-A7F7-B1481FD084F3}"/>
              </a:ext>
            </a:extLst>
          </p:cNvPr>
          <p:cNvSpPr txBox="1">
            <a:spLocks/>
          </p:cNvSpPr>
          <p:nvPr/>
        </p:nvSpPr>
        <p:spPr bwMode="auto">
          <a:xfrm>
            <a:off x="2362201" y="1607928"/>
            <a:ext cx="4152900" cy="30932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891" indent="-342891" algn="l" rtl="0" eaLnBrk="1" fontAlgn="base" hangingPunct="1">
              <a:spcBef>
                <a:spcPct val="20000"/>
              </a:spcBef>
              <a:spcAft>
                <a:spcPts val="1200"/>
              </a:spcAft>
              <a:buClr>
                <a:srgbClr val="003FA8"/>
              </a:buClr>
              <a:buFont typeface="Arial"/>
              <a:buChar char="•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ＭＳ Ｐゴシック" charset="0"/>
                <a:cs typeface="+mn-cs"/>
              </a:defRPr>
            </a:lvl1pPr>
            <a:lvl2pPr marL="742932" indent="-285744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charset="2"/>
              <a:buChar char="§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" charset="0"/>
                <a:cs typeface="+mn-cs"/>
              </a:defRPr>
            </a:lvl2pPr>
            <a:lvl3pPr marL="1142971" indent="-228594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charset="2"/>
              <a:buChar char="§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" charset="0"/>
                <a:cs typeface="+mn-cs"/>
              </a:defRPr>
            </a:lvl3pPr>
            <a:lvl4pPr marL="1600160" indent="-228594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charset="2"/>
              <a:buChar char="§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" charset="0"/>
                <a:cs typeface="+mn-cs"/>
              </a:defRPr>
            </a:lvl4pPr>
            <a:lvl5pPr marL="2057349" indent="-228594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charset="2"/>
              <a:buChar char="§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" charset="0"/>
                <a:cs typeface="+mn-cs"/>
              </a:defRPr>
            </a:lvl5pPr>
            <a:lvl6pPr marL="2514537" indent="-228594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726" indent="-228594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cs typeface="+mn-cs"/>
              </a:defRPr>
            </a:lvl7pPr>
            <a:lvl8pPr marL="3428914" indent="-228594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103" indent="-228594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de-CH" b="0" kern="0" dirty="0"/>
              <a:t>Please insert your examination image here...</a:t>
            </a:r>
            <a:endParaRPr lang="en-CH" b="0" kern="0" dirty="0"/>
          </a:p>
        </p:txBody>
      </p:sp>
    </p:spTree>
    <p:extLst>
      <p:ext uri="{BB962C8B-B14F-4D97-AF65-F5344CB8AC3E}">
        <p14:creationId xmlns:p14="http://schemas.microsoft.com/office/powerpoint/2010/main" val="15988444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7E95B2DE-78E5-48A5-99F2-62902D81CA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1219" y="4072109"/>
            <a:ext cx="3927269" cy="475910"/>
          </a:xfrm>
        </p:spPr>
        <p:txBody>
          <a:bodyPr/>
          <a:lstStyle/>
          <a:p>
            <a:r>
              <a:rPr lang="de-CH" dirty="0"/>
              <a:t>Please insert </a:t>
            </a:r>
            <a:r>
              <a:rPr lang="de-CH" dirty="0">
                <a:solidFill>
                  <a:schemeClr val="tx1"/>
                </a:solidFill>
              </a:rPr>
              <a:t>your legend here</a:t>
            </a:r>
            <a:r>
              <a:rPr lang="de-CH" dirty="0"/>
              <a:t>...</a:t>
            </a:r>
            <a:endParaRPr lang="en-CH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79C334B3-62B8-4E9E-88DC-0E832E167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Hip</a:t>
            </a:r>
            <a:endParaRPr lang="en-CH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437C0B-C8FD-48A0-A6D6-BCFF6B264B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en-GB" noProof="0" smtClean="0"/>
              <a:pPr/>
              <a:t>17</a:t>
            </a:fld>
            <a:endParaRPr lang="en-GB" noProof="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6BFBAA-0DDB-48D0-86A8-E946AB6650D9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09C76EE-2EB6-5A47-8F28-5B769792FE36}" type="datetime1">
              <a:rPr lang="en-GB" noProof="0" smtClean="0"/>
              <a:pPr/>
              <a:t>29/10/2019</a:t>
            </a:fld>
            <a:endParaRPr lang="en-GB" noProof="0" dirty="0"/>
          </a:p>
        </p:txBody>
      </p:sp>
      <p:sp>
        <p:nvSpPr>
          <p:cNvPr id="12" name="Content Placeholder 10">
            <a:extLst>
              <a:ext uri="{FF2B5EF4-FFF2-40B4-BE49-F238E27FC236}">
                <a16:creationId xmlns:a16="http://schemas.microsoft.com/office/drawing/2014/main" id="{A7FEE351-B0B0-452A-A7F7-B1481FD084F3}"/>
              </a:ext>
            </a:extLst>
          </p:cNvPr>
          <p:cNvSpPr txBox="1">
            <a:spLocks/>
          </p:cNvSpPr>
          <p:nvPr/>
        </p:nvSpPr>
        <p:spPr bwMode="auto">
          <a:xfrm>
            <a:off x="2362201" y="1607928"/>
            <a:ext cx="4152900" cy="30932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891" indent="-342891" algn="l" rtl="0" eaLnBrk="1" fontAlgn="base" hangingPunct="1">
              <a:spcBef>
                <a:spcPct val="20000"/>
              </a:spcBef>
              <a:spcAft>
                <a:spcPts val="1200"/>
              </a:spcAft>
              <a:buClr>
                <a:srgbClr val="003FA8"/>
              </a:buClr>
              <a:buFont typeface="Arial"/>
              <a:buChar char="•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ＭＳ Ｐゴシック" charset="0"/>
                <a:cs typeface="+mn-cs"/>
              </a:defRPr>
            </a:lvl1pPr>
            <a:lvl2pPr marL="742932" indent="-285744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charset="2"/>
              <a:buChar char="§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" charset="0"/>
                <a:cs typeface="+mn-cs"/>
              </a:defRPr>
            </a:lvl2pPr>
            <a:lvl3pPr marL="1142971" indent="-228594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charset="2"/>
              <a:buChar char="§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" charset="0"/>
                <a:cs typeface="+mn-cs"/>
              </a:defRPr>
            </a:lvl3pPr>
            <a:lvl4pPr marL="1600160" indent="-228594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charset="2"/>
              <a:buChar char="§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" charset="0"/>
                <a:cs typeface="+mn-cs"/>
              </a:defRPr>
            </a:lvl4pPr>
            <a:lvl5pPr marL="2057349" indent="-228594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charset="2"/>
              <a:buChar char="§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" charset="0"/>
                <a:cs typeface="+mn-cs"/>
              </a:defRPr>
            </a:lvl5pPr>
            <a:lvl6pPr marL="2514537" indent="-228594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726" indent="-228594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cs typeface="+mn-cs"/>
              </a:defRPr>
            </a:lvl7pPr>
            <a:lvl8pPr marL="3428914" indent="-228594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103" indent="-228594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de-CH" b="0" kern="0" dirty="0"/>
              <a:t>Please insert your examination image here...</a:t>
            </a:r>
            <a:endParaRPr lang="en-CH" b="0" kern="0" dirty="0"/>
          </a:p>
        </p:txBody>
      </p:sp>
    </p:spTree>
    <p:extLst>
      <p:ext uri="{BB962C8B-B14F-4D97-AF65-F5344CB8AC3E}">
        <p14:creationId xmlns:p14="http://schemas.microsoft.com/office/powerpoint/2010/main" val="7408613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7E95B2DE-78E5-48A5-99F2-62902D81CA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1219" y="4072109"/>
            <a:ext cx="3927269" cy="475910"/>
          </a:xfrm>
        </p:spPr>
        <p:txBody>
          <a:bodyPr/>
          <a:lstStyle/>
          <a:p>
            <a:r>
              <a:rPr lang="de-CH" dirty="0"/>
              <a:t>Please insert </a:t>
            </a:r>
            <a:r>
              <a:rPr lang="de-CH" dirty="0">
                <a:solidFill>
                  <a:schemeClr val="tx1"/>
                </a:solidFill>
              </a:rPr>
              <a:t>your legend here</a:t>
            </a:r>
            <a:r>
              <a:rPr lang="de-CH" dirty="0"/>
              <a:t>...</a:t>
            </a:r>
            <a:endParaRPr lang="en-CH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79C334B3-62B8-4E9E-88DC-0E832E167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Knee</a:t>
            </a:r>
            <a:endParaRPr lang="en-CH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437C0B-C8FD-48A0-A6D6-BCFF6B264B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en-GB" noProof="0" smtClean="0"/>
              <a:pPr/>
              <a:t>18</a:t>
            </a:fld>
            <a:endParaRPr lang="en-GB" noProof="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6BFBAA-0DDB-48D0-86A8-E946AB6650D9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09C76EE-2EB6-5A47-8F28-5B769792FE36}" type="datetime1">
              <a:rPr lang="en-GB" noProof="0" smtClean="0"/>
              <a:pPr/>
              <a:t>29/10/2019</a:t>
            </a:fld>
            <a:endParaRPr lang="en-GB" noProof="0" dirty="0"/>
          </a:p>
        </p:txBody>
      </p:sp>
      <p:sp>
        <p:nvSpPr>
          <p:cNvPr id="12" name="Content Placeholder 10">
            <a:extLst>
              <a:ext uri="{FF2B5EF4-FFF2-40B4-BE49-F238E27FC236}">
                <a16:creationId xmlns:a16="http://schemas.microsoft.com/office/drawing/2014/main" id="{A7FEE351-B0B0-452A-A7F7-B1481FD084F3}"/>
              </a:ext>
            </a:extLst>
          </p:cNvPr>
          <p:cNvSpPr txBox="1">
            <a:spLocks/>
          </p:cNvSpPr>
          <p:nvPr/>
        </p:nvSpPr>
        <p:spPr bwMode="auto">
          <a:xfrm>
            <a:off x="2362201" y="1607928"/>
            <a:ext cx="4152900" cy="30932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891" indent="-342891" algn="l" rtl="0" eaLnBrk="1" fontAlgn="base" hangingPunct="1">
              <a:spcBef>
                <a:spcPct val="20000"/>
              </a:spcBef>
              <a:spcAft>
                <a:spcPts val="1200"/>
              </a:spcAft>
              <a:buClr>
                <a:srgbClr val="003FA8"/>
              </a:buClr>
              <a:buFont typeface="Arial"/>
              <a:buChar char="•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ＭＳ Ｐゴシック" charset="0"/>
                <a:cs typeface="+mn-cs"/>
              </a:defRPr>
            </a:lvl1pPr>
            <a:lvl2pPr marL="742932" indent="-285744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charset="2"/>
              <a:buChar char="§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" charset="0"/>
                <a:cs typeface="+mn-cs"/>
              </a:defRPr>
            </a:lvl2pPr>
            <a:lvl3pPr marL="1142971" indent="-228594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charset="2"/>
              <a:buChar char="§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" charset="0"/>
                <a:cs typeface="+mn-cs"/>
              </a:defRPr>
            </a:lvl3pPr>
            <a:lvl4pPr marL="1600160" indent="-228594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charset="2"/>
              <a:buChar char="§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" charset="0"/>
                <a:cs typeface="+mn-cs"/>
              </a:defRPr>
            </a:lvl4pPr>
            <a:lvl5pPr marL="2057349" indent="-228594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charset="2"/>
              <a:buChar char="§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" charset="0"/>
                <a:cs typeface="+mn-cs"/>
              </a:defRPr>
            </a:lvl5pPr>
            <a:lvl6pPr marL="2514537" indent="-228594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726" indent="-228594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cs typeface="+mn-cs"/>
              </a:defRPr>
            </a:lvl7pPr>
            <a:lvl8pPr marL="3428914" indent="-228594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103" indent="-228594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de-CH" b="0" kern="0" dirty="0"/>
              <a:t>Please insert your examination image here...</a:t>
            </a:r>
            <a:endParaRPr lang="en-CH" b="0" kern="0" dirty="0"/>
          </a:p>
        </p:txBody>
      </p:sp>
    </p:spTree>
    <p:extLst>
      <p:ext uri="{BB962C8B-B14F-4D97-AF65-F5344CB8AC3E}">
        <p14:creationId xmlns:p14="http://schemas.microsoft.com/office/powerpoint/2010/main" val="10236586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7E95B2DE-78E5-48A5-99F2-62902D81CA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1219" y="4072109"/>
            <a:ext cx="3927269" cy="475910"/>
          </a:xfrm>
        </p:spPr>
        <p:txBody>
          <a:bodyPr/>
          <a:lstStyle/>
          <a:p>
            <a:r>
              <a:rPr lang="de-CH" dirty="0"/>
              <a:t>Please insert </a:t>
            </a:r>
            <a:r>
              <a:rPr lang="de-CH" dirty="0">
                <a:solidFill>
                  <a:schemeClr val="tx1"/>
                </a:solidFill>
              </a:rPr>
              <a:t>your legend here</a:t>
            </a:r>
            <a:r>
              <a:rPr lang="de-CH" dirty="0"/>
              <a:t>...</a:t>
            </a:r>
            <a:endParaRPr lang="en-CH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79C334B3-62B8-4E9E-88DC-0E832E167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Knee</a:t>
            </a:r>
            <a:endParaRPr lang="en-CH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437C0B-C8FD-48A0-A6D6-BCFF6B264B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en-GB" noProof="0" smtClean="0"/>
              <a:pPr/>
              <a:t>19</a:t>
            </a:fld>
            <a:endParaRPr lang="en-GB" noProof="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6BFBAA-0DDB-48D0-86A8-E946AB6650D9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09C76EE-2EB6-5A47-8F28-5B769792FE36}" type="datetime1">
              <a:rPr lang="en-GB" noProof="0" smtClean="0"/>
              <a:pPr/>
              <a:t>29/10/2019</a:t>
            </a:fld>
            <a:endParaRPr lang="en-GB" noProof="0" dirty="0"/>
          </a:p>
        </p:txBody>
      </p:sp>
      <p:sp>
        <p:nvSpPr>
          <p:cNvPr id="12" name="Content Placeholder 10">
            <a:extLst>
              <a:ext uri="{FF2B5EF4-FFF2-40B4-BE49-F238E27FC236}">
                <a16:creationId xmlns:a16="http://schemas.microsoft.com/office/drawing/2014/main" id="{A7FEE351-B0B0-452A-A7F7-B1481FD084F3}"/>
              </a:ext>
            </a:extLst>
          </p:cNvPr>
          <p:cNvSpPr txBox="1">
            <a:spLocks/>
          </p:cNvSpPr>
          <p:nvPr/>
        </p:nvSpPr>
        <p:spPr bwMode="auto">
          <a:xfrm>
            <a:off x="2362201" y="1607928"/>
            <a:ext cx="4152900" cy="30932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891" indent="-342891" algn="l" rtl="0" eaLnBrk="1" fontAlgn="base" hangingPunct="1">
              <a:spcBef>
                <a:spcPct val="20000"/>
              </a:spcBef>
              <a:spcAft>
                <a:spcPts val="1200"/>
              </a:spcAft>
              <a:buClr>
                <a:srgbClr val="003FA8"/>
              </a:buClr>
              <a:buFont typeface="Arial"/>
              <a:buChar char="•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ＭＳ Ｐゴシック" charset="0"/>
                <a:cs typeface="+mn-cs"/>
              </a:defRPr>
            </a:lvl1pPr>
            <a:lvl2pPr marL="742932" indent="-285744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charset="2"/>
              <a:buChar char="§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" charset="0"/>
                <a:cs typeface="+mn-cs"/>
              </a:defRPr>
            </a:lvl2pPr>
            <a:lvl3pPr marL="1142971" indent="-228594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charset="2"/>
              <a:buChar char="§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" charset="0"/>
                <a:cs typeface="+mn-cs"/>
              </a:defRPr>
            </a:lvl3pPr>
            <a:lvl4pPr marL="1600160" indent="-228594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charset="2"/>
              <a:buChar char="§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" charset="0"/>
                <a:cs typeface="+mn-cs"/>
              </a:defRPr>
            </a:lvl4pPr>
            <a:lvl5pPr marL="2057349" indent="-228594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charset="2"/>
              <a:buChar char="§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" charset="0"/>
                <a:cs typeface="+mn-cs"/>
              </a:defRPr>
            </a:lvl5pPr>
            <a:lvl6pPr marL="2514537" indent="-228594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726" indent="-228594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cs typeface="+mn-cs"/>
              </a:defRPr>
            </a:lvl7pPr>
            <a:lvl8pPr marL="3428914" indent="-228594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103" indent="-228594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de-CH" b="0" kern="0" dirty="0"/>
              <a:t>Please insert your examination image here...</a:t>
            </a:r>
            <a:endParaRPr lang="en-CH" b="0" kern="0" dirty="0"/>
          </a:p>
        </p:txBody>
      </p:sp>
    </p:spTree>
    <p:extLst>
      <p:ext uri="{BB962C8B-B14F-4D97-AF65-F5344CB8AC3E}">
        <p14:creationId xmlns:p14="http://schemas.microsoft.com/office/powerpoint/2010/main" val="3094339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1A6B8E1-1750-44A7-BE74-EF9FC896DD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CH" dirty="0"/>
              <a:t>You are required to submit in total 6 normal ultrasound examination for the following joint regions: </a:t>
            </a:r>
          </a:p>
          <a:p>
            <a:pPr marL="628641" lvl="1" indent="-228600">
              <a:buFont typeface="+mj-lt"/>
              <a:buAutoNum type="arabicPeriod"/>
            </a:pPr>
            <a:r>
              <a:rPr lang="de-CH" dirty="0"/>
              <a:t>Shoulder</a:t>
            </a:r>
          </a:p>
          <a:p>
            <a:pPr marL="628641" lvl="1" indent="-228600">
              <a:buFont typeface="+mj-lt"/>
              <a:buAutoNum type="arabicPeriod"/>
            </a:pPr>
            <a:r>
              <a:rPr lang="de-CH" dirty="0"/>
              <a:t>Elbow</a:t>
            </a:r>
          </a:p>
          <a:p>
            <a:pPr marL="628641" lvl="1" indent="-228600">
              <a:buFont typeface="+mj-lt"/>
              <a:buAutoNum type="arabicPeriod"/>
            </a:pPr>
            <a:r>
              <a:rPr lang="de-CH" dirty="0"/>
              <a:t>Wrist &amp; Hand</a:t>
            </a:r>
          </a:p>
          <a:p>
            <a:pPr marL="628641" lvl="1" indent="-228600">
              <a:buFont typeface="+mj-lt"/>
              <a:buAutoNum type="arabicPeriod"/>
            </a:pPr>
            <a:r>
              <a:rPr lang="de-CH" dirty="0"/>
              <a:t>Hip</a:t>
            </a:r>
          </a:p>
          <a:p>
            <a:pPr marL="628641" lvl="1" indent="-228600">
              <a:buFont typeface="+mj-lt"/>
              <a:buAutoNum type="arabicPeriod"/>
            </a:pPr>
            <a:r>
              <a:rPr lang="de-CH" dirty="0"/>
              <a:t>Knee</a:t>
            </a:r>
          </a:p>
          <a:p>
            <a:pPr marL="628641" lvl="1" indent="-228600">
              <a:buFont typeface="+mj-lt"/>
              <a:buAutoNum type="arabicPeriod"/>
            </a:pPr>
            <a:r>
              <a:rPr lang="de-CH" dirty="0"/>
              <a:t>Ankle &amp; Foot</a:t>
            </a:r>
          </a:p>
          <a:p>
            <a:pPr marL="0" indent="0">
              <a:buNone/>
            </a:pPr>
            <a:endParaRPr lang="de-CH" dirty="0"/>
          </a:p>
          <a:p>
            <a:pPr marL="0" indent="0">
              <a:buNone/>
            </a:pPr>
            <a:r>
              <a:rPr lang="de-CH" dirty="0"/>
              <a:t>Please use the following powerpoint </a:t>
            </a:r>
            <a:r>
              <a:rPr lang="de-CH" dirty="0" err="1"/>
              <a:t>slides</a:t>
            </a:r>
            <a:r>
              <a:rPr lang="de-CH" dirty="0"/>
              <a:t> to </a:t>
            </a:r>
            <a:r>
              <a:rPr lang="de-CH" dirty="0" err="1"/>
              <a:t>insert</a:t>
            </a:r>
            <a:r>
              <a:rPr lang="de-CH" dirty="0"/>
              <a:t> the legend to the examination of the different joint regions. </a:t>
            </a:r>
          </a:p>
          <a:p>
            <a:pPr marL="0" indent="0">
              <a:buNone/>
            </a:pPr>
            <a:r>
              <a:rPr lang="de-CH" dirty="0"/>
              <a:t>If you require more slide pages, please just «Copy and Paste» the slides to insert similar slides.</a:t>
            </a:r>
          </a:p>
          <a:p>
            <a:pPr marL="0" indent="0">
              <a:buNone/>
            </a:pPr>
            <a:r>
              <a:rPr lang="de-CH" dirty="0"/>
              <a:t>Thank you!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7274D34-5D4A-4B3C-ADC2-42DB3CA13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Application requirement – MSUS Examination</a:t>
            </a:r>
            <a:endParaRPr lang="en-CH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713137-51A4-4BD3-B43D-DBF7BE172F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en-GB" noProof="0" smtClean="0"/>
              <a:pPr/>
              <a:t>2</a:t>
            </a:fld>
            <a:endParaRPr lang="en-GB" noProof="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9296FC-12B4-4C05-AD69-E62A0F71FE84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BA3F73F8-1884-0E40-983C-CDED2351A66E}" type="datetime1">
              <a:rPr lang="en-GB" noProof="0" smtClean="0"/>
              <a:pPr/>
              <a:t>29/10/2019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3773289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7E95B2DE-78E5-48A5-99F2-62902D81CA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1219" y="4072109"/>
            <a:ext cx="3927269" cy="475910"/>
          </a:xfrm>
        </p:spPr>
        <p:txBody>
          <a:bodyPr/>
          <a:lstStyle/>
          <a:p>
            <a:r>
              <a:rPr lang="de-CH" dirty="0"/>
              <a:t>Please insert </a:t>
            </a:r>
            <a:r>
              <a:rPr lang="de-CH" dirty="0">
                <a:solidFill>
                  <a:schemeClr val="tx1"/>
                </a:solidFill>
              </a:rPr>
              <a:t>your legend here</a:t>
            </a:r>
            <a:r>
              <a:rPr lang="de-CH" dirty="0"/>
              <a:t>...</a:t>
            </a:r>
            <a:endParaRPr lang="en-CH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79C334B3-62B8-4E9E-88DC-0E832E167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Knee</a:t>
            </a:r>
            <a:endParaRPr lang="en-CH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437C0B-C8FD-48A0-A6D6-BCFF6B264B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en-GB" noProof="0" smtClean="0"/>
              <a:pPr/>
              <a:t>20</a:t>
            </a:fld>
            <a:endParaRPr lang="en-GB" noProof="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6BFBAA-0DDB-48D0-86A8-E946AB6650D9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09C76EE-2EB6-5A47-8F28-5B769792FE36}" type="datetime1">
              <a:rPr lang="en-GB" noProof="0" smtClean="0"/>
              <a:pPr/>
              <a:t>29/10/2019</a:t>
            </a:fld>
            <a:endParaRPr lang="en-GB" noProof="0" dirty="0"/>
          </a:p>
        </p:txBody>
      </p:sp>
      <p:sp>
        <p:nvSpPr>
          <p:cNvPr id="12" name="Content Placeholder 10">
            <a:extLst>
              <a:ext uri="{FF2B5EF4-FFF2-40B4-BE49-F238E27FC236}">
                <a16:creationId xmlns:a16="http://schemas.microsoft.com/office/drawing/2014/main" id="{A7FEE351-B0B0-452A-A7F7-B1481FD084F3}"/>
              </a:ext>
            </a:extLst>
          </p:cNvPr>
          <p:cNvSpPr txBox="1">
            <a:spLocks/>
          </p:cNvSpPr>
          <p:nvPr/>
        </p:nvSpPr>
        <p:spPr bwMode="auto">
          <a:xfrm>
            <a:off x="2362201" y="1607928"/>
            <a:ext cx="4152900" cy="30932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891" indent="-342891" algn="l" rtl="0" eaLnBrk="1" fontAlgn="base" hangingPunct="1">
              <a:spcBef>
                <a:spcPct val="20000"/>
              </a:spcBef>
              <a:spcAft>
                <a:spcPts val="1200"/>
              </a:spcAft>
              <a:buClr>
                <a:srgbClr val="003FA8"/>
              </a:buClr>
              <a:buFont typeface="Arial"/>
              <a:buChar char="•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ＭＳ Ｐゴシック" charset="0"/>
                <a:cs typeface="+mn-cs"/>
              </a:defRPr>
            </a:lvl1pPr>
            <a:lvl2pPr marL="742932" indent="-285744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charset="2"/>
              <a:buChar char="§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" charset="0"/>
                <a:cs typeface="+mn-cs"/>
              </a:defRPr>
            </a:lvl2pPr>
            <a:lvl3pPr marL="1142971" indent="-228594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charset="2"/>
              <a:buChar char="§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" charset="0"/>
                <a:cs typeface="+mn-cs"/>
              </a:defRPr>
            </a:lvl3pPr>
            <a:lvl4pPr marL="1600160" indent="-228594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charset="2"/>
              <a:buChar char="§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" charset="0"/>
                <a:cs typeface="+mn-cs"/>
              </a:defRPr>
            </a:lvl4pPr>
            <a:lvl5pPr marL="2057349" indent="-228594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charset="2"/>
              <a:buChar char="§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" charset="0"/>
                <a:cs typeface="+mn-cs"/>
              </a:defRPr>
            </a:lvl5pPr>
            <a:lvl6pPr marL="2514537" indent="-228594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726" indent="-228594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cs typeface="+mn-cs"/>
              </a:defRPr>
            </a:lvl7pPr>
            <a:lvl8pPr marL="3428914" indent="-228594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103" indent="-228594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de-CH" b="0" kern="0" dirty="0"/>
              <a:t>Please insert your examination image here...</a:t>
            </a:r>
            <a:endParaRPr lang="en-CH" b="0" kern="0" dirty="0"/>
          </a:p>
        </p:txBody>
      </p:sp>
    </p:spTree>
    <p:extLst>
      <p:ext uri="{BB962C8B-B14F-4D97-AF65-F5344CB8AC3E}">
        <p14:creationId xmlns:p14="http://schemas.microsoft.com/office/powerpoint/2010/main" val="19761649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7E95B2DE-78E5-48A5-99F2-62902D81CA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1219" y="4072109"/>
            <a:ext cx="3927269" cy="475910"/>
          </a:xfrm>
        </p:spPr>
        <p:txBody>
          <a:bodyPr/>
          <a:lstStyle/>
          <a:p>
            <a:r>
              <a:rPr lang="de-CH" dirty="0"/>
              <a:t>Please insert </a:t>
            </a:r>
            <a:r>
              <a:rPr lang="de-CH" dirty="0">
                <a:solidFill>
                  <a:schemeClr val="tx1"/>
                </a:solidFill>
              </a:rPr>
              <a:t>your legend here</a:t>
            </a:r>
            <a:r>
              <a:rPr lang="de-CH" dirty="0"/>
              <a:t>...</a:t>
            </a:r>
            <a:endParaRPr lang="en-CH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437C0B-C8FD-48A0-A6D6-BCFF6B264B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en-GB" noProof="0" smtClean="0"/>
              <a:pPr/>
              <a:t>21</a:t>
            </a:fld>
            <a:endParaRPr lang="en-GB" noProof="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6BFBAA-0DDB-48D0-86A8-E946AB6650D9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09C76EE-2EB6-5A47-8F28-5B769792FE36}" type="datetime1">
              <a:rPr lang="en-GB" noProof="0" smtClean="0"/>
              <a:pPr/>
              <a:t>29/10/2019</a:t>
            </a:fld>
            <a:endParaRPr lang="en-GB" noProof="0" dirty="0"/>
          </a:p>
        </p:txBody>
      </p:sp>
      <p:sp>
        <p:nvSpPr>
          <p:cNvPr id="12" name="Content Placeholder 10">
            <a:extLst>
              <a:ext uri="{FF2B5EF4-FFF2-40B4-BE49-F238E27FC236}">
                <a16:creationId xmlns:a16="http://schemas.microsoft.com/office/drawing/2014/main" id="{A7FEE351-B0B0-452A-A7F7-B1481FD084F3}"/>
              </a:ext>
            </a:extLst>
          </p:cNvPr>
          <p:cNvSpPr txBox="1">
            <a:spLocks/>
          </p:cNvSpPr>
          <p:nvPr/>
        </p:nvSpPr>
        <p:spPr bwMode="auto">
          <a:xfrm>
            <a:off x="2362201" y="1607928"/>
            <a:ext cx="4152900" cy="30932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891" indent="-342891" algn="l" rtl="0" eaLnBrk="1" fontAlgn="base" hangingPunct="1">
              <a:spcBef>
                <a:spcPct val="20000"/>
              </a:spcBef>
              <a:spcAft>
                <a:spcPts val="1200"/>
              </a:spcAft>
              <a:buClr>
                <a:srgbClr val="003FA8"/>
              </a:buClr>
              <a:buFont typeface="Arial"/>
              <a:buChar char="•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ＭＳ Ｐゴシック" charset="0"/>
                <a:cs typeface="+mn-cs"/>
              </a:defRPr>
            </a:lvl1pPr>
            <a:lvl2pPr marL="742932" indent="-285744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charset="2"/>
              <a:buChar char="§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" charset="0"/>
                <a:cs typeface="+mn-cs"/>
              </a:defRPr>
            </a:lvl2pPr>
            <a:lvl3pPr marL="1142971" indent="-228594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charset="2"/>
              <a:buChar char="§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" charset="0"/>
                <a:cs typeface="+mn-cs"/>
              </a:defRPr>
            </a:lvl3pPr>
            <a:lvl4pPr marL="1600160" indent="-228594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charset="2"/>
              <a:buChar char="§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" charset="0"/>
                <a:cs typeface="+mn-cs"/>
              </a:defRPr>
            </a:lvl4pPr>
            <a:lvl5pPr marL="2057349" indent="-228594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charset="2"/>
              <a:buChar char="§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" charset="0"/>
                <a:cs typeface="+mn-cs"/>
              </a:defRPr>
            </a:lvl5pPr>
            <a:lvl6pPr marL="2514537" indent="-228594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726" indent="-228594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cs typeface="+mn-cs"/>
              </a:defRPr>
            </a:lvl7pPr>
            <a:lvl8pPr marL="3428914" indent="-228594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103" indent="-228594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de-CH" b="0" kern="0" dirty="0"/>
              <a:t>Please insert your examination image here...</a:t>
            </a:r>
            <a:endParaRPr lang="en-CH" b="0" kern="0" dirty="0"/>
          </a:p>
        </p:txBody>
      </p:sp>
      <p:sp>
        <p:nvSpPr>
          <p:cNvPr id="9" name="Title 7">
            <a:extLst>
              <a:ext uri="{FF2B5EF4-FFF2-40B4-BE49-F238E27FC236}">
                <a16:creationId xmlns:a16="http://schemas.microsoft.com/office/drawing/2014/main" id="{12A201A5-81BE-4A0C-95F0-8BAD9A3414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928" y="974049"/>
            <a:ext cx="8334172" cy="475909"/>
          </a:xfrm>
        </p:spPr>
        <p:txBody>
          <a:bodyPr/>
          <a:lstStyle/>
          <a:p>
            <a:r>
              <a:rPr lang="de-CH" dirty="0"/>
              <a:t>Ankle &amp; Foot</a:t>
            </a:r>
            <a:endParaRPr lang="en-CH" dirty="0"/>
          </a:p>
        </p:txBody>
      </p:sp>
    </p:spTree>
    <p:extLst>
      <p:ext uri="{BB962C8B-B14F-4D97-AF65-F5344CB8AC3E}">
        <p14:creationId xmlns:p14="http://schemas.microsoft.com/office/powerpoint/2010/main" val="24030634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7E95B2DE-78E5-48A5-99F2-62902D81CA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1219" y="4072109"/>
            <a:ext cx="3927269" cy="475910"/>
          </a:xfrm>
        </p:spPr>
        <p:txBody>
          <a:bodyPr/>
          <a:lstStyle/>
          <a:p>
            <a:r>
              <a:rPr lang="de-CH" dirty="0"/>
              <a:t>Please insert </a:t>
            </a:r>
            <a:r>
              <a:rPr lang="de-CH" dirty="0">
                <a:solidFill>
                  <a:schemeClr val="tx1"/>
                </a:solidFill>
              </a:rPr>
              <a:t>your legend here</a:t>
            </a:r>
            <a:r>
              <a:rPr lang="de-CH" dirty="0"/>
              <a:t>...</a:t>
            </a:r>
            <a:endParaRPr lang="en-CH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437C0B-C8FD-48A0-A6D6-BCFF6B264B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en-GB" noProof="0" smtClean="0"/>
              <a:pPr/>
              <a:t>22</a:t>
            </a:fld>
            <a:endParaRPr lang="en-GB" noProof="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6BFBAA-0DDB-48D0-86A8-E946AB6650D9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09C76EE-2EB6-5A47-8F28-5B769792FE36}" type="datetime1">
              <a:rPr lang="en-GB" noProof="0" smtClean="0"/>
              <a:pPr/>
              <a:t>29/10/2019</a:t>
            </a:fld>
            <a:endParaRPr lang="en-GB" noProof="0" dirty="0"/>
          </a:p>
        </p:txBody>
      </p:sp>
      <p:sp>
        <p:nvSpPr>
          <p:cNvPr id="12" name="Content Placeholder 10">
            <a:extLst>
              <a:ext uri="{FF2B5EF4-FFF2-40B4-BE49-F238E27FC236}">
                <a16:creationId xmlns:a16="http://schemas.microsoft.com/office/drawing/2014/main" id="{A7FEE351-B0B0-452A-A7F7-B1481FD084F3}"/>
              </a:ext>
            </a:extLst>
          </p:cNvPr>
          <p:cNvSpPr txBox="1">
            <a:spLocks/>
          </p:cNvSpPr>
          <p:nvPr/>
        </p:nvSpPr>
        <p:spPr bwMode="auto">
          <a:xfrm>
            <a:off x="2362201" y="1607928"/>
            <a:ext cx="4152900" cy="30932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891" indent="-342891" algn="l" rtl="0" eaLnBrk="1" fontAlgn="base" hangingPunct="1">
              <a:spcBef>
                <a:spcPct val="20000"/>
              </a:spcBef>
              <a:spcAft>
                <a:spcPts val="1200"/>
              </a:spcAft>
              <a:buClr>
                <a:srgbClr val="003FA8"/>
              </a:buClr>
              <a:buFont typeface="Arial"/>
              <a:buChar char="•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ＭＳ Ｐゴシック" charset="0"/>
                <a:cs typeface="+mn-cs"/>
              </a:defRPr>
            </a:lvl1pPr>
            <a:lvl2pPr marL="742932" indent="-285744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charset="2"/>
              <a:buChar char="§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" charset="0"/>
                <a:cs typeface="+mn-cs"/>
              </a:defRPr>
            </a:lvl2pPr>
            <a:lvl3pPr marL="1142971" indent="-228594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charset="2"/>
              <a:buChar char="§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" charset="0"/>
                <a:cs typeface="+mn-cs"/>
              </a:defRPr>
            </a:lvl3pPr>
            <a:lvl4pPr marL="1600160" indent="-228594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charset="2"/>
              <a:buChar char="§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" charset="0"/>
                <a:cs typeface="+mn-cs"/>
              </a:defRPr>
            </a:lvl4pPr>
            <a:lvl5pPr marL="2057349" indent="-228594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charset="2"/>
              <a:buChar char="§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" charset="0"/>
                <a:cs typeface="+mn-cs"/>
              </a:defRPr>
            </a:lvl5pPr>
            <a:lvl6pPr marL="2514537" indent="-228594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726" indent="-228594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cs typeface="+mn-cs"/>
              </a:defRPr>
            </a:lvl7pPr>
            <a:lvl8pPr marL="3428914" indent="-228594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103" indent="-228594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de-CH" b="0" kern="0" dirty="0"/>
              <a:t>Please insert your examination image here...</a:t>
            </a:r>
            <a:endParaRPr lang="en-CH" b="0" kern="0" dirty="0"/>
          </a:p>
        </p:txBody>
      </p:sp>
      <p:sp>
        <p:nvSpPr>
          <p:cNvPr id="9" name="Title 7">
            <a:extLst>
              <a:ext uri="{FF2B5EF4-FFF2-40B4-BE49-F238E27FC236}">
                <a16:creationId xmlns:a16="http://schemas.microsoft.com/office/drawing/2014/main" id="{12A201A5-81BE-4A0C-95F0-8BAD9A3414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928" y="974049"/>
            <a:ext cx="8334172" cy="475909"/>
          </a:xfrm>
        </p:spPr>
        <p:txBody>
          <a:bodyPr/>
          <a:lstStyle/>
          <a:p>
            <a:r>
              <a:rPr lang="de-CH" dirty="0"/>
              <a:t>Ankle &amp; Foot</a:t>
            </a:r>
            <a:endParaRPr lang="en-CH" dirty="0"/>
          </a:p>
        </p:txBody>
      </p:sp>
    </p:spTree>
    <p:extLst>
      <p:ext uri="{BB962C8B-B14F-4D97-AF65-F5344CB8AC3E}">
        <p14:creationId xmlns:p14="http://schemas.microsoft.com/office/powerpoint/2010/main" val="41600869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7E95B2DE-78E5-48A5-99F2-62902D81CA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1219" y="4072109"/>
            <a:ext cx="3927269" cy="475910"/>
          </a:xfrm>
        </p:spPr>
        <p:txBody>
          <a:bodyPr/>
          <a:lstStyle/>
          <a:p>
            <a:r>
              <a:rPr lang="de-CH" dirty="0"/>
              <a:t>Please insert </a:t>
            </a:r>
            <a:r>
              <a:rPr lang="de-CH" dirty="0">
                <a:solidFill>
                  <a:schemeClr val="tx1"/>
                </a:solidFill>
              </a:rPr>
              <a:t>your legend here</a:t>
            </a:r>
            <a:r>
              <a:rPr lang="de-CH" dirty="0"/>
              <a:t>...</a:t>
            </a:r>
            <a:endParaRPr lang="en-CH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437C0B-C8FD-48A0-A6D6-BCFF6B264B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en-GB" noProof="0" smtClean="0"/>
              <a:pPr/>
              <a:t>23</a:t>
            </a:fld>
            <a:endParaRPr lang="en-GB" noProof="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6BFBAA-0DDB-48D0-86A8-E946AB6650D9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09C76EE-2EB6-5A47-8F28-5B769792FE36}" type="datetime1">
              <a:rPr lang="en-GB" noProof="0" smtClean="0"/>
              <a:pPr/>
              <a:t>29/10/2019</a:t>
            </a:fld>
            <a:endParaRPr lang="en-GB" noProof="0" dirty="0"/>
          </a:p>
        </p:txBody>
      </p:sp>
      <p:sp>
        <p:nvSpPr>
          <p:cNvPr id="12" name="Content Placeholder 10">
            <a:extLst>
              <a:ext uri="{FF2B5EF4-FFF2-40B4-BE49-F238E27FC236}">
                <a16:creationId xmlns:a16="http://schemas.microsoft.com/office/drawing/2014/main" id="{A7FEE351-B0B0-452A-A7F7-B1481FD084F3}"/>
              </a:ext>
            </a:extLst>
          </p:cNvPr>
          <p:cNvSpPr txBox="1">
            <a:spLocks/>
          </p:cNvSpPr>
          <p:nvPr/>
        </p:nvSpPr>
        <p:spPr bwMode="auto">
          <a:xfrm>
            <a:off x="2362201" y="1607928"/>
            <a:ext cx="4152900" cy="30932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891" indent="-342891" algn="l" rtl="0" eaLnBrk="1" fontAlgn="base" hangingPunct="1">
              <a:spcBef>
                <a:spcPct val="20000"/>
              </a:spcBef>
              <a:spcAft>
                <a:spcPts val="1200"/>
              </a:spcAft>
              <a:buClr>
                <a:srgbClr val="003FA8"/>
              </a:buClr>
              <a:buFont typeface="Arial"/>
              <a:buChar char="•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ＭＳ Ｐゴシック" charset="0"/>
                <a:cs typeface="+mn-cs"/>
              </a:defRPr>
            </a:lvl1pPr>
            <a:lvl2pPr marL="742932" indent="-285744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charset="2"/>
              <a:buChar char="§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" charset="0"/>
                <a:cs typeface="+mn-cs"/>
              </a:defRPr>
            </a:lvl2pPr>
            <a:lvl3pPr marL="1142971" indent="-228594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charset="2"/>
              <a:buChar char="§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" charset="0"/>
                <a:cs typeface="+mn-cs"/>
              </a:defRPr>
            </a:lvl3pPr>
            <a:lvl4pPr marL="1600160" indent="-228594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charset="2"/>
              <a:buChar char="§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" charset="0"/>
                <a:cs typeface="+mn-cs"/>
              </a:defRPr>
            </a:lvl4pPr>
            <a:lvl5pPr marL="2057349" indent="-228594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charset="2"/>
              <a:buChar char="§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" charset="0"/>
                <a:cs typeface="+mn-cs"/>
              </a:defRPr>
            </a:lvl5pPr>
            <a:lvl6pPr marL="2514537" indent="-228594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726" indent="-228594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cs typeface="+mn-cs"/>
              </a:defRPr>
            </a:lvl7pPr>
            <a:lvl8pPr marL="3428914" indent="-228594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103" indent="-228594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de-CH" b="0" kern="0" dirty="0"/>
              <a:t>Please insert your examination image here...</a:t>
            </a:r>
            <a:endParaRPr lang="en-CH" b="0" kern="0" dirty="0"/>
          </a:p>
        </p:txBody>
      </p:sp>
      <p:sp>
        <p:nvSpPr>
          <p:cNvPr id="9" name="Title 7">
            <a:extLst>
              <a:ext uri="{FF2B5EF4-FFF2-40B4-BE49-F238E27FC236}">
                <a16:creationId xmlns:a16="http://schemas.microsoft.com/office/drawing/2014/main" id="{12A201A5-81BE-4A0C-95F0-8BAD9A3414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928" y="974049"/>
            <a:ext cx="8334172" cy="475909"/>
          </a:xfrm>
        </p:spPr>
        <p:txBody>
          <a:bodyPr/>
          <a:lstStyle/>
          <a:p>
            <a:r>
              <a:rPr lang="de-CH" dirty="0"/>
              <a:t>Ankle &amp; Foot</a:t>
            </a:r>
            <a:endParaRPr lang="en-CH" dirty="0"/>
          </a:p>
        </p:txBody>
      </p:sp>
    </p:spTree>
    <p:extLst>
      <p:ext uri="{BB962C8B-B14F-4D97-AF65-F5344CB8AC3E}">
        <p14:creationId xmlns:p14="http://schemas.microsoft.com/office/powerpoint/2010/main" val="197863154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1A6B8E1-1750-44A7-BE74-EF9FC896DD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CH" dirty="0"/>
              <a:t>This powerpoint template as </a:t>
            </a:r>
            <a:r>
              <a:rPr lang="de-CH" b="1" dirty="0"/>
              <a:t>«First name».«Last name» </a:t>
            </a:r>
            <a:r>
              <a:rPr lang="de-CH" dirty="0"/>
              <a:t>in order that we are able to identify you properly. </a:t>
            </a:r>
          </a:p>
          <a:p>
            <a:pPr marL="0" indent="0">
              <a:buNone/>
            </a:pPr>
            <a:r>
              <a:rPr lang="de-CH" dirty="0"/>
              <a:t>Upload this powerpoint file when you apply for the course. </a:t>
            </a:r>
          </a:p>
          <a:p>
            <a:pPr marL="0" indent="0">
              <a:buNone/>
            </a:pPr>
            <a:r>
              <a:rPr lang="de-CH" dirty="0"/>
              <a:t>Good Luck! [EULAR School Admin; education@eular.org]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7274D34-5D4A-4B3C-ADC2-42DB3CA13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Finally, please ensure that you save</a:t>
            </a:r>
            <a:endParaRPr lang="en-CH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713137-51A4-4BD3-B43D-DBF7BE172F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en-GB" noProof="0" smtClean="0"/>
              <a:pPr/>
              <a:t>24</a:t>
            </a:fld>
            <a:endParaRPr lang="en-GB" noProof="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9296FC-12B4-4C05-AD69-E62A0F71FE84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BA3F73F8-1884-0E40-983C-CDED2351A66E}" type="datetime1">
              <a:rPr lang="en-GB" noProof="0" smtClean="0"/>
              <a:pPr/>
              <a:t>29/10/2019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1194695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1A6B8E1-1750-44A7-BE74-EF9FC896DD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scans per joint regions should include all relevant structures for rheumatologists learnt in the Basic course</a:t>
            </a:r>
          </a:p>
          <a:p>
            <a:r>
              <a:rPr lang="en-GB" dirty="0"/>
              <a:t>The EULAR Ultrasound Scanning Guide can be used as a reference. [http://ultrasound.eular.org/#/home]</a:t>
            </a:r>
          </a:p>
          <a:p>
            <a:r>
              <a:rPr lang="en-GB" dirty="0"/>
              <a:t>Each slide must include both a longitudinal and transverse ultrasound scan demonstrating a particular anatomical structure</a:t>
            </a:r>
          </a:p>
          <a:p>
            <a:r>
              <a:rPr lang="en-GB" dirty="0"/>
              <a:t>Each ultrasound image should include the initials of the bony landmarks and the most relevant structures that appear in the scan</a:t>
            </a:r>
          </a:p>
          <a:p>
            <a:r>
              <a:rPr lang="en-GB" dirty="0"/>
              <a:t>A legend to the scan must be provided, including the anatomical area and scanning plane </a:t>
            </a:r>
          </a:p>
          <a:p>
            <a:r>
              <a:rPr lang="en-GB" dirty="0"/>
              <a:t>No pathological scans are requested</a:t>
            </a:r>
          </a:p>
          <a:p>
            <a:r>
              <a:rPr lang="en-GB" dirty="0"/>
              <a:t>Images must not contain patient data.</a:t>
            </a:r>
            <a:endParaRPr lang="de-CH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7274D34-5D4A-4B3C-ADC2-42DB3CA13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Further instructions</a:t>
            </a:r>
            <a:endParaRPr lang="en-CH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713137-51A4-4BD3-B43D-DBF7BE172F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en-GB" noProof="0" smtClean="0"/>
              <a:pPr/>
              <a:t>3</a:t>
            </a:fld>
            <a:endParaRPr lang="en-GB" noProof="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9296FC-12B4-4C05-AD69-E62A0F71FE84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BA3F73F8-1884-0E40-983C-CDED2351A66E}" type="datetime1">
              <a:rPr lang="en-GB" noProof="0" smtClean="0"/>
              <a:pPr/>
              <a:t>29/10/2019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8905601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1A6B8E1-1750-44A7-BE74-EF9FC896DD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538" y="1962489"/>
            <a:ext cx="8334171" cy="3093271"/>
          </a:xfrm>
        </p:spPr>
        <p:txBody>
          <a:bodyPr/>
          <a:lstStyle/>
          <a:p>
            <a:pPr lvl="1"/>
            <a:r>
              <a:rPr lang="en-GB" dirty="0"/>
              <a:t>Is the essential information presented?</a:t>
            </a:r>
          </a:p>
          <a:p>
            <a:pPr lvl="1"/>
            <a:r>
              <a:rPr lang="en-GB" dirty="0"/>
              <a:t>Do slides ONLY show relevant data (remove all other)</a:t>
            </a:r>
          </a:p>
          <a:p>
            <a:pPr lvl="1"/>
            <a:r>
              <a:rPr lang="en-GB" dirty="0"/>
              <a:t>Make sure NO patient data is shown</a:t>
            </a:r>
          </a:p>
          <a:p>
            <a:pPr lvl="1"/>
            <a:r>
              <a:rPr lang="en-GB" dirty="0"/>
              <a:t>Have you included both a longitudinal and a transverse scan? – important for evaluation</a:t>
            </a:r>
          </a:p>
          <a:p>
            <a:pPr lvl="1"/>
            <a:r>
              <a:rPr lang="en-GB" dirty="0"/>
              <a:t>Plain, white background slides are preferred</a:t>
            </a:r>
          </a:p>
          <a:p>
            <a:pPr lvl="1"/>
            <a:r>
              <a:rPr lang="en-GB" dirty="0">
                <a:solidFill>
                  <a:schemeClr val="tx1"/>
                </a:solidFill>
              </a:rPr>
              <a:t>HELP: </a:t>
            </a:r>
            <a:r>
              <a:rPr lang="en-GB" dirty="0"/>
              <a:t>Link to the EULAR US scanning guide: http://ultrasound.eular.org/#/home</a:t>
            </a:r>
            <a:endParaRPr lang="de-CH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7274D34-5D4A-4B3C-ADC2-42DB3CA13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Check before you proceed to the next joint region...</a:t>
            </a:r>
            <a:endParaRPr lang="en-CH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713137-51A4-4BD3-B43D-DBF7BE172F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en-GB" noProof="0" smtClean="0"/>
              <a:pPr/>
              <a:t>4</a:t>
            </a:fld>
            <a:endParaRPr lang="en-GB" noProof="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9296FC-12B4-4C05-AD69-E62A0F71FE84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BA3F73F8-1884-0E40-983C-CDED2351A66E}" type="datetime1">
              <a:rPr lang="en-GB" noProof="0" smtClean="0"/>
              <a:pPr/>
              <a:t>29/10/2019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6244487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900CA719-2C88-49F0-B535-53C690F162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647" y="4005237"/>
            <a:ext cx="5079453" cy="687414"/>
          </a:xfrm>
        </p:spPr>
        <p:txBody>
          <a:bodyPr/>
          <a:lstStyle/>
          <a:p>
            <a:r>
              <a:rPr lang="de-CH" dirty="0">
                <a:solidFill>
                  <a:schemeClr val="tx1"/>
                </a:solidFill>
              </a:rPr>
              <a:t>Legend: transverse (left) and longitudinal (right) image of the long head of the biceps tendon in the humeral bicipital groove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79C334B3-62B8-4E9E-88DC-0E832E167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Shoulder</a:t>
            </a:r>
            <a:endParaRPr lang="en-CH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437C0B-C8FD-48A0-A6D6-BCFF6B264B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en-GB" noProof="0" smtClean="0"/>
              <a:pPr/>
              <a:t>5</a:t>
            </a:fld>
            <a:endParaRPr lang="en-GB" noProof="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6BFBAA-0DDB-48D0-86A8-E946AB6650D9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09C76EE-2EB6-5A47-8F28-5B769792FE36}" type="datetime1">
              <a:rPr lang="en-GB" noProof="0" smtClean="0"/>
              <a:pPr/>
              <a:t>29/10/2019</a:t>
            </a:fld>
            <a:endParaRPr lang="en-GB" noProof="0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5F8B3489-BE74-4658-A92F-9069FB477859}"/>
              </a:ext>
            </a:extLst>
          </p:cNvPr>
          <p:cNvSpPr/>
          <p:nvPr/>
        </p:nvSpPr>
        <p:spPr bwMode="auto">
          <a:xfrm>
            <a:off x="109220" y="120776"/>
            <a:ext cx="3768533" cy="578882"/>
          </a:xfrm>
          <a:prstGeom prst="roundRect">
            <a:avLst/>
          </a:prstGeom>
          <a:solidFill>
            <a:srgbClr val="336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CH" sz="2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rPr>
              <a:t>Example</a:t>
            </a:r>
            <a:endParaRPr kumimoji="0" lang="en-CH" sz="28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08E895E8-E654-47A8-B66D-6C433F067782}"/>
              </a:ext>
            </a:extLst>
          </p:cNvPr>
          <p:cNvCxnSpPr/>
          <p:nvPr/>
        </p:nvCxnSpPr>
        <p:spPr bwMode="auto">
          <a:xfrm>
            <a:off x="4353560" y="914400"/>
            <a:ext cx="3835559" cy="3860800"/>
          </a:xfrm>
          <a:prstGeom prst="line">
            <a:avLst/>
          </a:prstGeom>
          <a:solidFill>
            <a:srgbClr val="336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11A06C33-0895-4019-ADB8-C2F5AA8162C4}"/>
              </a:ext>
            </a:extLst>
          </p:cNvPr>
          <p:cNvCxnSpPr/>
          <p:nvPr/>
        </p:nvCxnSpPr>
        <p:spPr bwMode="auto">
          <a:xfrm>
            <a:off x="3994150" y="1149350"/>
            <a:ext cx="4051300" cy="3685499"/>
          </a:xfrm>
          <a:prstGeom prst="line">
            <a:avLst/>
          </a:prstGeom>
          <a:solidFill>
            <a:srgbClr val="336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19" name="Picture 12">
            <a:extLst>
              <a:ext uri="{FF2B5EF4-FFF2-40B4-BE49-F238E27FC236}">
                <a16:creationId xmlns:a16="http://schemas.microsoft.com/office/drawing/2014/main" id="{03994FE5-2C92-4F8D-A6E0-F903E0CE871B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538" y="1836930"/>
            <a:ext cx="3387216" cy="2074670"/>
          </a:xfrm>
          <a:prstGeom prst="rect">
            <a:avLst/>
          </a:prstGeom>
        </p:spPr>
      </p:pic>
      <p:pic>
        <p:nvPicPr>
          <p:cNvPr id="21" name="Imagen 20">
            <a:extLst>
              <a:ext uri="{FF2B5EF4-FFF2-40B4-BE49-F238E27FC236}">
                <a16:creationId xmlns:a16="http://schemas.microsoft.com/office/drawing/2014/main" id="{61A56717-9A77-4B82-985C-EF6AFB5D8349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9648" y="1822683"/>
            <a:ext cx="4625976" cy="2088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708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7E95B2DE-78E5-48A5-99F2-62902D81CA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538" y="4034009"/>
            <a:ext cx="3927269" cy="475910"/>
          </a:xfrm>
        </p:spPr>
        <p:txBody>
          <a:bodyPr/>
          <a:lstStyle/>
          <a:p>
            <a:r>
              <a:rPr lang="de-CH" dirty="0"/>
              <a:t>Please insert </a:t>
            </a:r>
            <a:r>
              <a:rPr lang="de-CH" dirty="0">
                <a:solidFill>
                  <a:schemeClr val="tx1"/>
                </a:solidFill>
              </a:rPr>
              <a:t>your legend here</a:t>
            </a:r>
            <a:r>
              <a:rPr lang="de-CH" dirty="0"/>
              <a:t>...</a:t>
            </a:r>
            <a:endParaRPr lang="en-CH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79C334B3-62B8-4E9E-88DC-0E832E167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Shoulder</a:t>
            </a:r>
            <a:endParaRPr lang="en-CH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437C0B-C8FD-48A0-A6D6-BCFF6B264B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en-GB" noProof="0" smtClean="0"/>
              <a:pPr/>
              <a:t>6</a:t>
            </a:fld>
            <a:endParaRPr lang="en-GB" noProof="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6BFBAA-0DDB-48D0-86A8-E946AB6650D9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09C76EE-2EB6-5A47-8F28-5B769792FE36}" type="datetime1">
              <a:rPr lang="en-GB" noProof="0" smtClean="0"/>
              <a:pPr/>
              <a:t>29/10/2019</a:t>
            </a:fld>
            <a:endParaRPr lang="en-GB" noProof="0" dirty="0"/>
          </a:p>
        </p:txBody>
      </p:sp>
      <p:sp>
        <p:nvSpPr>
          <p:cNvPr id="12" name="Content Placeholder 10">
            <a:extLst>
              <a:ext uri="{FF2B5EF4-FFF2-40B4-BE49-F238E27FC236}">
                <a16:creationId xmlns:a16="http://schemas.microsoft.com/office/drawing/2014/main" id="{A7FEE351-B0B0-452A-A7F7-B1481FD084F3}"/>
              </a:ext>
            </a:extLst>
          </p:cNvPr>
          <p:cNvSpPr txBox="1">
            <a:spLocks/>
          </p:cNvSpPr>
          <p:nvPr/>
        </p:nvSpPr>
        <p:spPr bwMode="auto">
          <a:xfrm>
            <a:off x="2362201" y="1607928"/>
            <a:ext cx="4152900" cy="30932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891" indent="-342891" algn="l" rtl="0" eaLnBrk="1" fontAlgn="base" hangingPunct="1">
              <a:spcBef>
                <a:spcPct val="20000"/>
              </a:spcBef>
              <a:spcAft>
                <a:spcPts val="1200"/>
              </a:spcAft>
              <a:buClr>
                <a:srgbClr val="003FA8"/>
              </a:buClr>
              <a:buFont typeface="Arial"/>
              <a:buChar char="•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ＭＳ Ｐゴシック" charset="0"/>
                <a:cs typeface="+mn-cs"/>
              </a:defRPr>
            </a:lvl1pPr>
            <a:lvl2pPr marL="742932" indent="-285744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charset="2"/>
              <a:buChar char="§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" charset="0"/>
                <a:cs typeface="+mn-cs"/>
              </a:defRPr>
            </a:lvl2pPr>
            <a:lvl3pPr marL="1142971" indent="-228594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charset="2"/>
              <a:buChar char="§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" charset="0"/>
                <a:cs typeface="+mn-cs"/>
              </a:defRPr>
            </a:lvl3pPr>
            <a:lvl4pPr marL="1600160" indent="-228594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charset="2"/>
              <a:buChar char="§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" charset="0"/>
                <a:cs typeface="+mn-cs"/>
              </a:defRPr>
            </a:lvl4pPr>
            <a:lvl5pPr marL="2057349" indent="-228594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charset="2"/>
              <a:buChar char="§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" charset="0"/>
                <a:cs typeface="+mn-cs"/>
              </a:defRPr>
            </a:lvl5pPr>
            <a:lvl6pPr marL="2514537" indent="-228594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726" indent="-228594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cs typeface="+mn-cs"/>
              </a:defRPr>
            </a:lvl7pPr>
            <a:lvl8pPr marL="3428914" indent="-228594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103" indent="-228594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de-CH" b="0" kern="0" dirty="0"/>
              <a:t>Please insert your examination image here...</a:t>
            </a:r>
            <a:endParaRPr lang="en-CH" b="0" kern="0" dirty="0"/>
          </a:p>
        </p:txBody>
      </p:sp>
    </p:spTree>
    <p:extLst>
      <p:ext uri="{BB962C8B-B14F-4D97-AF65-F5344CB8AC3E}">
        <p14:creationId xmlns:p14="http://schemas.microsoft.com/office/powerpoint/2010/main" val="34637255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7E95B2DE-78E5-48A5-99F2-62902D81CA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538" y="4034009"/>
            <a:ext cx="3927269" cy="475910"/>
          </a:xfrm>
        </p:spPr>
        <p:txBody>
          <a:bodyPr/>
          <a:lstStyle/>
          <a:p>
            <a:r>
              <a:rPr lang="de-CH" dirty="0"/>
              <a:t>Please insert </a:t>
            </a:r>
            <a:r>
              <a:rPr lang="de-CH" dirty="0">
                <a:solidFill>
                  <a:schemeClr val="tx1"/>
                </a:solidFill>
              </a:rPr>
              <a:t>your legend here</a:t>
            </a:r>
            <a:r>
              <a:rPr lang="de-CH" dirty="0"/>
              <a:t>...</a:t>
            </a:r>
            <a:endParaRPr lang="en-CH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79C334B3-62B8-4E9E-88DC-0E832E167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Shoulder</a:t>
            </a:r>
            <a:endParaRPr lang="en-CH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437C0B-C8FD-48A0-A6D6-BCFF6B264B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en-GB" noProof="0" smtClean="0"/>
              <a:pPr/>
              <a:t>7</a:t>
            </a:fld>
            <a:endParaRPr lang="en-GB" noProof="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6BFBAA-0DDB-48D0-86A8-E946AB6650D9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09C76EE-2EB6-5A47-8F28-5B769792FE36}" type="datetime1">
              <a:rPr lang="en-GB" noProof="0" smtClean="0"/>
              <a:pPr/>
              <a:t>29/10/2019</a:t>
            </a:fld>
            <a:endParaRPr lang="en-GB" noProof="0" dirty="0"/>
          </a:p>
        </p:txBody>
      </p:sp>
      <p:sp>
        <p:nvSpPr>
          <p:cNvPr id="12" name="Content Placeholder 10">
            <a:extLst>
              <a:ext uri="{FF2B5EF4-FFF2-40B4-BE49-F238E27FC236}">
                <a16:creationId xmlns:a16="http://schemas.microsoft.com/office/drawing/2014/main" id="{A7FEE351-B0B0-452A-A7F7-B1481FD084F3}"/>
              </a:ext>
            </a:extLst>
          </p:cNvPr>
          <p:cNvSpPr txBox="1">
            <a:spLocks/>
          </p:cNvSpPr>
          <p:nvPr/>
        </p:nvSpPr>
        <p:spPr bwMode="auto">
          <a:xfrm>
            <a:off x="2362201" y="1607928"/>
            <a:ext cx="4152900" cy="30932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891" indent="-342891" algn="l" rtl="0" eaLnBrk="1" fontAlgn="base" hangingPunct="1">
              <a:spcBef>
                <a:spcPct val="20000"/>
              </a:spcBef>
              <a:spcAft>
                <a:spcPts val="1200"/>
              </a:spcAft>
              <a:buClr>
                <a:srgbClr val="003FA8"/>
              </a:buClr>
              <a:buFont typeface="Arial"/>
              <a:buChar char="•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ＭＳ Ｐゴシック" charset="0"/>
                <a:cs typeface="+mn-cs"/>
              </a:defRPr>
            </a:lvl1pPr>
            <a:lvl2pPr marL="742932" indent="-285744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charset="2"/>
              <a:buChar char="§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" charset="0"/>
                <a:cs typeface="+mn-cs"/>
              </a:defRPr>
            </a:lvl2pPr>
            <a:lvl3pPr marL="1142971" indent="-228594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charset="2"/>
              <a:buChar char="§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" charset="0"/>
                <a:cs typeface="+mn-cs"/>
              </a:defRPr>
            </a:lvl3pPr>
            <a:lvl4pPr marL="1600160" indent="-228594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charset="2"/>
              <a:buChar char="§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" charset="0"/>
                <a:cs typeface="+mn-cs"/>
              </a:defRPr>
            </a:lvl4pPr>
            <a:lvl5pPr marL="2057349" indent="-228594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charset="2"/>
              <a:buChar char="§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" charset="0"/>
                <a:cs typeface="+mn-cs"/>
              </a:defRPr>
            </a:lvl5pPr>
            <a:lvl6pPr marL="2514537" indent="-228594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726" indent="-228594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cs typeface="+mn-cs"/>
              </a:defRPr>
            </a:lvl7pPr>
            <a:lvl8pPr marL="3428914" indent="-228594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103" indent="-228594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de-CH" b="0" kern="0" dirty="0"/>
              <a:t>Please insert your examination image here...</a:t>
            </a:r>
            <a:endParaRPr lang="en-CH" b="0" kern="0" dirty="0"/>
          </a:p>
        </p:txBody>
      </p:sp>
    </p:spTree>
    <p:extLst>
      <p:ext uri="{BB962C8B-B14F-4D97-AF65-F5344CB8AC3E}">
        <p14:creationId xmlns:p14="http://schemas.microsoft.com/office/powerpoint/2010/main" val="25647011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7E95B2DE-78E5-48A5-99F2-62902D81CA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538" y="4034009"/>
            <a:ext cx="3927269" cy="475910"/>
          </a:xfrm>
        </p:spPr>
        <p:txBody>
          <a:bodyPr/>
          <a:lstStyle/>
          <a:p>
            <a:r>
              <a:rPr lang="de-CH" dirty="0"/>
              <a:t>Please insert </a:t>
            </a:r>
            <a:r>
              <a:rPr lang="de-CH" dirty="0">
                <a:solidFill>
                  <a:schemeClr val="tx1"/>
                </a:solidFill>
              </a:rPr>
              <a:t>your legend here</a:t>
            </a:r>
            <a:r>
              <a:rPr lang="de-CH" dirty="0"/>
              <a:t>...</a:t>
            </a:r>
            <a:endParaRPr lang="en-CH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79C334B3-62B8-4E9E-88DC-0E832E167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Shoulder</a:t>
            </a:r>
            <a:endParaRPr lang="en-CH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437C0B-C8FD-48A0-A6D6-BCFF6B264B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en-GB" noProof="0" smtClean="0"/>
              <a:pPr/>
              <a:t>8</a:t>
            </a:fld>
            <a:endParaRPr lang="en-GB" noProof="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6BFBAA-0DDB-48D0-86A8-E946AB6650D9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09C76EE-2EB6-5A47-8F28-5B769792FE36}" type="datetime1">
              <a:rPr lang="en-GB" noProof="0" smtClean="0"/>
              <a:pPr/>
              <a:t>29/10/2019</a:t>
            </a:fld>
            <a:endParaRPr lang="en-GB" noProof="0" dirty="0"/>
          </a:p>
        </p:txBody>
      </p:sp>
      <p:sp>
        <p:nvSpPr>
          <p:cNvPr id="12" name="Content Placeholder 10">
            <a:extLst>
              <a:ext uri="{FF2B5EF4-FFF2-40B4-BE49-F238E27FC236}">
                <a16:creationId xmlns:a16="http://schemas.microsoft.com/office/drawing/2014/main" id="{A7FEE351-B0B0-452A-A7F7-B1481FD084F3}"/>
              </a:ext>
            </a:extLst>
          </p:cNvPr>
          <p:cNvSpPr txBox="1">
            <a:spLocks/>
          </p:cNvSpPr>
          <p:nvPr/>
        </p:nvSpPr>
        <p:spPr bwMode="auto">
          <a:xfrm>
            <a:off x="2362201" y="1607928"/>
            <a:ext cx="4152900" cy="30932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891" indent="-342891" algn="l" rtl="0" eaLnBrk="1" fontAlgn="base" hangingPunct="1">
              <a:spcBef>
                <a:spcPct val="20000"/>
              </a:spcBef>
              <a:spcAft>
                <a:spcPts val="1200"/>
              </a:spcAft>
              <a:buClr>
                <a:srgbClr val="003FA8"/>
              </a:buClr>
              <a:buFont typeface="Arial"/>
              <a:buChar char="•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ＭＳ Ｐゴシック" charset="0"/>
                <a:cs typeface="+mn-cs"/>
              </a:defRPr>
            </a:lvl1pPr>
            <a:lvl2pPr marL="742932" indent="-285744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charset="2"/>
              <a:buChar char="§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" charset="0"/>
                <a:cs typeface="+mn-cs"/>
              </a:defRPr>
            </a:lvl2pPr>
            <a:lvl3pPr marL="1142971" indent="-228594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charset="2"/>
              <a:buChar char="§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" charset="0"/>
                <a:cs typeface="+mn-cs"/>
              </a:defRPr>
            </a:lvl3pPr>
            <a:lvl4pPr marL="1600160" indent="-228594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charset="2"/>
              <a:buChar char="§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" charset="0"/>
                <a:cs typeface="+mn-cs"/>
              </a:defRPr>
            </a:lvl4pPr>
            <a:lvl5pPr marL="2057349" indent="-228594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charset="2"/>
              <a:buChar char="§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" charset="0"/>
                <a:cs typeface="+mn-cs"/>
              </a:defRPr>
            </a:lvl5pPr>
            <a:lvl6pPr marL="2514537" indent="-228594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726" indent="-228594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cs typeface="+mn-cs"/>
              </a:defRPr>
            </a:lvl7pPr>
            <a:lvl8pPr marL="3428914" indent="-228594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103" indent="-228594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de-CH" b="0" kern="0" dirty="0"/>
              <a:t>Please insert your examination image here...</a:t>
            </a:r>
            <a:endParaRPr lang="en-CH" b="0" kern="0" dirty="0"/>
          </a:p>
        </p:txBody>
      </p:sp>
    </p:spTree>
    <p:extLst>
      <p:ext uri="{BB962C8B-B14F-4D97-AF65-F5344CB8AC3E}">
        <p14:creationId xmlns:p14="http://schemas.microsoft.com/office/powerpoint/2010/main" val="10909014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7E95B2DE-78E5-48A5-99F2-62902D81CA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382" y="4134019"/>
            <a:ext cx="3927269" cy="475910"/>
          </a:xfrm>
        </p:spPr>
        <p:txBody>
          <a:bodyPr/>
          <a:lstStyle/>
          <a:p>
            <a:r>
              <a:rPr lang="de-CH" dirty="0"/>
              <a:t>Please insert </a:t>
            </a:r>
            <a:r>
              <a:rPr lang="de-CH" dirty="0">
                <a:solidFill>
                  <a:schemeClr val="tx1"/>
                </a:solidFill>
              </a:rPr>
              <a:t>your legend here</a:t>
            </a:r>
            <a:r>
              <a:rPr lang="de-CH" dirty="0"/>
              <a:t>...</a:t>
            </a:r>
            <a:endParaRPr lang="en-CH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79C334B3-62B8-4E9E-88DC-0E832E167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Elbow</a:t>
            </a:r>
            <a:endParaRPr lang="en-CH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437C0B-C8FD-48A0-A6D6-BCFF6B264B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en-GB" noProof="0" smtClean="0"/>
              <a:pPr/>
              <a:t>9</a:t>
            </a:fld>
            <a:endParaRPr lang="en-GB" noProof="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6BFBAA-0DDB-48D0-86A8-E946AB6650D9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09C76EE-2EB6-5A47-8F28-5B769792FE36}" type="datetime1">
              <a:rPr lang="en-GB" noProof="0" smtClean="0"/>
              <a:pPr/>
              <a:t>29/10/2019</a:t>
            </a:fld>
            <a:endParaRPr lang="en-GB" noProof="0" dirty="0"/>
          </a:p>
        </p:txBody>
      </p:sp>
      <p:sp>
        <p:nvSpPr>
          <p:cNvPr id="12" name="Content Placeholder 10">
            <a:extLst>
              <a:ext uri="{FF2B5EF4-FFF2-40B4-BE49-F238E27FC236}">
                <a16:creationId xmlns:a16="http://schemas.microsoft.com/office/drawing/2014/main" id="{A7FEE351-B0B0-452A-A7F7-B1481FD084F3}"/>
              </a:ext>
            </a:extLst>
          </p:cNvPr>
          <p:cNvSpPr txBox="1">
            <a:spLocks/>
          </p:cNvSpPr>
          <p:nvPr/>
        </p:nvSpPr>
        <p:spPr bwMode="auto">
          <a:xfrm>
            <a:off x="2362201" y="1607928"/>
            <a:ext cx="4152900" cy="30932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891" indent="-342891" algn="l" rtl="0" eaLnBrk="1" fontAlgn="base" hangingPunct="1">
              <a:spcBef>
                <a:spcPct val="20000"/>
              </a:spcBef>
              <a:spcAft>
                <a:spcPts val="1200"/>
              </a:spcAft>
              <a:buClr>
                <a:srgbClr val="003FA8"/>
              </a:buClr>
              <a:buFont typeface="Arial"/>
              <a:buChar char="•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ＭＳ Ｐゴシック" charset="0"/>
                <a:cs typeface="+mn-cs"/>
              </a:defRPr>
            </a:lvl1pPr>
            <a:lvl2pPr marL="742932" indent="-285744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charset="2"/>
              <a:buChar char="§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" charset="0"/>
                <a:cs typeface="+mn-cs"/>
              </a:defRPr>
            </a:lvl2pPr>
            <a:lvl3pPr marL="1142971" indent="-228594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charset="2"/>
              <a:buChar char="§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" charset="0"/>
                <a:cs typeface="+mn-cs"/>
              </a:defRPr>
            </a:lvl3pPr>
            <a:lvl4pPr marL="1600160" indent="-228594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charset="2"/>
              <a:buChar char="§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" charset="0"/>
                <a:cs typeface="+mn-cs"/>
              </a:defRPr>
            </a:lvl4pPr>
            <a:lvl5pPr marL="2057349" indent="-228594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charset="2"/>
              <a:buChar char="§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" charset="0"/>
                <a:cs typeface="+mn-cs"/>
              </a:defRPr>
            </a:lvl5pPr>
            <a:lvl6pPr marL="2514537" indent="-228594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726" indent="-228594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cs typeface="+mn-cs"/>
              </a:defRPr>
            </a:lvl7pPr>
            <a:lvl8pPr marL="3428914" indent="-228594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103" indent="-228594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de-CH" b="0" kern="0" dirty="0"/>
              <a:t>Please insert your examination image here...</a:t>
            </a:r>
            <a:endParaRPr lang="en-CH" b="0" kern="0" dirty="0"/>
          </a:p>
        </p:txBody>
      </p:sp>
    </p:spTree>
    <p:extLst>
      <p:ext uri="{BB962C8B-B14F-4D97-AF65-F5344CB8AC3E}">
        <p14:creationId xmlns:p14="http://schemas.microsoft.com/office/powerpoint/2010/main" val="3224081941"/>
      </p:ext>
    </p:extLst>
  </p:cSld>
  <p:clrMapOvr>
    <a:masterClrMapping/>
  </p:clrMapOvr>
</p:sld>
</file>

<file path=ppt/theme/theme1.xml><?xml version="1.0" encoding="utf-8"?>
<a:theme xmlns:a="http://schemas.openxmlformats.org/drawingml/2006/main" name="PPT EULAR presentation_10_9_II">
  <a:themeElements>
    <a:clrScheme name="1_plantilla presentac VidaCaixa Previsión Social castellan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plantilla presentac VidaCaixa Previsión Social castellano">
      <a:majorFont>
        <a:latin typeface="Arial"/>
        <a:ea typeface=""/>
        <a:cs typeface="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s-ES_tradnl" sz="1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s-ES_tradnl" sz="1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1_plantilla presentac VidaCaixa Previsión Social castellan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äsentation1" id="{D5E0083F-1FE0-3848-9D8D-6215CE0C1802}" vid="{762AC171-07D6-A641-BC93-0D535B0DE7A5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äsentation1" id="{D5E0083F-1FE0-3848-9D8D-6215CE0C1802}" vid="{F24D0EF6-789F-EE41-9837-D4A85BF49227}"/>
    </a:ext>
  </a:extLst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27BDA17725C3348AD6EE2166183EDE0" ma:contentTypeVersion="12" ma:contentTypeDescription="Create a new document." ma:contentTypeScope="" ma:versionID="a194c37e2f0945cfa86b3cd25b374089">
  <xsd:schema xmlns:xsd="http://www.w3.org/2001/XMLSchema" xmlns:xs="http://www.w3.org/2001/XMLSchema" xmlns:p="http://schemas.microsoft.com/office/2006/metadata/properties" xmlns:ns2="d73bcc94-f185-471e-8f50-079d14f20990" xmlns:ns3="adc17e46-b978-42e3-99db-b1aa70272ea3" targetNamespace="http://schemas.microsoft.com/office/2006/metadata/properties" ma:root="true" ma:fieldsID="394b4a03d20e9871ebd752b415a7b828" ns2:_="" ns3:_="">
    <xsd:import namespace="d73bcc94-f185-471e-8f50-079d14f20990"/>
    <xsd:import namespace="adc17e46-b978-42e3-99db-b1aa70272ea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3bcc94-f185-471e-8f50-079d14f209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c17e46-b978-42e3-99db-b1aa70272ea3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699B259-6271-4B7B-BD00-5CCEDC4DA68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165D8B0A-175A-4811-9925-5D17B13615E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B094D76-7975-44AA-B56D-2DB6384FBB07}"/>
</file>

<file path=docProps/app.xml><?xml version="1.0" encoding="utf-8"?>
<Properties xmlns="http://schemas.openxmlformats.org/officeDocument/2006/extended-properties" xmlns:vt="http://schemas.openxmlformats.org/officeDocument/2006/docPropsVTypes">
  <Template>PPT_EULAR_16_9_np</Template>
  <TotalTime>0</TotalTime>
  <Words>654</Words>
  <Application>Microsoft Office PowerPoint</Application>
  <PresentationFormat>On-screen Show (16:9)</PresentationFormat>
  <Paragraphs>135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Times</vt:lpstr>
      <vt:lpstr>Wingdings</vt:lpstr>
      <vt:lpstr>PPT EULAR presentation_10_9_II</vt:lpstr>
      <vt:lpstr>Custom Design</vt:lpstr>
      <vt:lpstr>26th Sonography Course – MSUS Intermediate  Image requirement template</vt:lpstr>
      <vt:lpstr>Application requirement – MSUS Examination</vt:lpstr>
      <vt:lpstr>Further instructions</vt:lpstr>
      <vt:lpstr>Check before you proceed to the next joint region...</vt:lpstr>
      <vt:lpstr>Shoulder</vt:lpstr>
      <vt:lpstr>Shoulder</vt:lpstr>
      <vt:lpstr>Shoulder</vt:lpstr>
      <vt:lpstr>Shoulder</vt:lpstr>
      <vt:lpstr>Elbow</vt:lpstr>
      <vt:lpstr>Elbow</vt:lpstr>
      <vt:lpstr>Elbow</vt:lpstr>
      <vt:lpstr>PowerPoint Presentation</vt:lpstr>
      <vt:lpstr>PowerPoint Presentation</vt:lpstr>
      <vt:lpstr>PowerPoint Presentation</vt:lpstr>
      <vt:lpstr>Hip</vt:lpstr>
      <vt:lpstr>Hip</vt:lpstr>
      <vt:lpstr>Hip</vt:lpstr>
      <vt:lpstr>Knee</vt:lpstr>
      <vt:lpstr>Knee</vt:lpstr>
      <vt:lpstr>Knee</vt:lpstr>
      <vt:lpstr>Ankle &amp; Foot</vt:lpstr>
      <vt:lpstr>Ankle &amp; Foot</vt:lpstr>
      <vt:lpstr>Ankle &amp; Foot</vt:lpstr>
      <vt:lpstr>Finally, please ensure that you save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2017-12-05T13:00:08Z</dcterms:created>
  <dcterms:modified xsi:type="dcterms:W3CDTF">2019-10-29T10:34:15Z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0x010100727BDA17725C3348AD6EE2166183EDE0</vt:lpwstr>
  </property>
</Properties>
</file>