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30"/>
  </p:notesMasterIdLst>
  <p:handoutMasterIdLst>
    <p:handoutMasterId r:id="rId31"/>
  </p:handoutMasterIdLst>
  <p:sldIdLst>
    <p:sldId id="256" r:id="rId6"/>
    <p:sldId id="263" r:id="rId7"/>
    <p:sldId id="271" r:id="rId8"/>
    <p:sldId id="281" r:id="rId9"/>
    <p:sldId id="264" r:id="rId10"/>
    <p:sldId id="284" r:id="rId11"/>
    <p:sldId id="289" r:id="rId12"/>
    <p:sldId id="290" r:id="rId13"/>
    <p:sldId id="283" r:id="rId14"/>
    <p:sldId id="291" r:id="rId15"/>
    <p:sldId id="292" r:id="rId16"/>
    <p:sldId id="282" r:id="rId17"/>
    <p:sldId id="293" r:id="rId18"/>
    <p:sldId id="294" r:id="rId19"/>
    <p:sldId id="266" r:id="rId20"/>
    <p:sldId id="295" r:id="rId21"/>
    <p:sldId id="296" r:id="rId22"/>
    <p:sldId id="287" r:id="rId23"/>
    <p:sldId id="297" r:id="rId24"/>
    <p:sldId id="298" r:id="rId25"/>
    <p:sldId id="288" r:id="rId26"/>
    <p:sldId id="299" r:id="rId27"/>
    <p:sldId id="300" r:id="rId28"/>
    <p:sldId id="272" r:id="rId29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081A9-682B-4599-9B89-65ACD5028959}" v="33" dt="2019-10-29T10:34:08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89" autoAdjust="0"/>
    <p:restoredTop sz="94644" autoAdjust="0"/>
  </p:normalViewPr>
  <p:slideViewPr>
    <p:cSldViewPr snapToGrid="0">
      <p:cViewPr varScale="1">
        <p:scale>
          <a:sx n="150" d="100"/>
          <a:sy n="150" d="100"/>
        </p:scale>
        <p:origin x="384" y="126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here to modify the master text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grpSp>
        <p:nvGrpSpPr>
          <p:cNvPr id="24" name="Agrupar 16"/>
          <p:cNvGrpSpPr/>
          <p:nvPr/>
        </p:nvGrpSpPr>
        <p:grpSpPr>
          <a:xfrm>
            <a:off x="490538" y="791198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978E3-61B3-408D-B543-A271A2B9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26th Sonography Course – MSUS Intermediate</a:t>
            </a:r>
            <a:br>
              <a:rPr lang="de-CH" dirty="0"/>
            </a:br>
            <a:br>
              <a:rPr lang="de-CH" dirty="0"/>
            </a:br>
            <a:r>
              <a:rPr lang="de-CH" dirty="0"/>
              <a:t>Image requirement template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8458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82" y="413401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Elbow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366125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82" y="413401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Elbow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11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3090051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82" y="413401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12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3D9AF206-BC4F-4293-B111-462367D5CB04}"/>
              </a:ext>
            </a:extLst>
          </p:cNvPr>
          <p:cNvSpPr txBox="1">
            <a:spLocks/>
          </p:cNvSpPr>
          <p:nvPr/>
        </p:nvSpPr>
        <p:spPr>
          <a:xfrm>
            <a:off x="404914" y="1007399"/>
            <a:ext cx="8334172" cy="475909"/>
          </a:xfrm>
          <a:prstGeom prst="rect">
            <a:avLst/>
          </a:prstGeom>
        </p:spPr>
        <p:txBody>
          <a:bodyPr lIns="3600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CH" kern="0"/>
              <a:t>Wrist &amp; Hand</a:t>
            </a:r>
            <a:endParaRPr lang="en-CH" kern="0" dirty="0"/>
          </a:p>
        </p:txBody>
      </p:sp>
    </p:spTree>
    <p:extLst>
      <p:ext uri="{BB962C8B-B14F-4D97-AF65-F5344CB8AC3E}">
        <p14:creationId xmlns:p14="http://schemas.microsoft.com/office/powerpoint/2010/main" val="340525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82" y="413401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13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3D9AF206-BC4F-4293-B111-462367D5CB04}"/>
              </a:ext>
            </a:extLst>
          </p:cNvPr>
          <p:cNvSpPr txBox="1">
            <a:spLocks/>
          </p:cNvSpPr>
          <p:nvPr/>
        </p:nvSpPr>
        <p:spPr>
          <a:xfrm>
            <a:off x="404914" y="1007399"/>
            <a:ext cx="8334172" cy="475909"/>
          </a:xfrm>
          <a:prstGeom prst="rect">
            <a:avLst/>
          </a:prstGeom>
        </p:spPr>
        <p:txBody>
          <a:bodyPr lIns="3600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CH" kern="0"/>
              <a:t>Wrist &amp; Hand</a:t>
            </a:r>
            <a:endParaRPr lang="en-CH" kern="0" dirty="0"/>
          </a:p>
        </p:txBody>
      </p:sp>
    </p:spTree>
    <p:extLst>
      <p:ext uri="{BB962C8B-B14F-4D97-AF65-F5344CB8AC3E}">
        <p14:creationId xmlns:p14="http://schemas.microsoft.com/office/powerpoint/2010/main" val="281318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82" y="413401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14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3D9AF206-BC4F-4293-B111-462367D5CB04}"/>
              </a:ext>
            </a:extLst>
          </p:cNvPr>
          <p:cNvSpPr txBox="1">
            <a:spLocks/>
          </p:cNvSpPr>
          <p:nvPr/>
        </p:nvSpPr>
        <p:spPr>
          <a:xfrm>
            <a:off x="404914" y="1007399"/>
            <a:ext cx="8334172" cy="475909"/>
          </a:xfrm>
          <a:prstGeom prst="rect">
            <a:avLst/>
          </a:prstGeom>
        </p:spPr>
        <p:txBody>
          <a:bodyPr lIns="3600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de-CH" kern="0"/>
              <a:t>Wrist &amp; Hand</a:t>
            </a:r>
            <a:endParaRPr lang="en-CH" kern="0" dirty="0"/>
          </a:p>
        </p:txBody>
      </p:sp>
    </p:spTree>
    <p:extLst>
      <p:ext uri="{BB962C8B-B14F-4D97-AF65-F5344CB8AC3E}">
        <p14:creationId xmlns:p14="http://schemas.microsoft.com/office/powerpoint/2010/main" val="3007515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Hip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15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2598811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Hip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16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1598844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Hip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17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74086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Knee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18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1023658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Knee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19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309433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A6B8E1-1750-44A7-BE74-EF9FC896D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You are required to submit in total 6 normal ultrasound examination for the following joint regions: </a:t>
            </a:r>
          </a:p>
          <a:p>
            <a:pPr marL="628641" lvl="1" indent="-228600">
              <a:buFont typeface="+mj-lt"/>
              <a:buAutoNum type="arabicPeriod"/>
            </a:pPr>
            <a:r>
              <a:rPr lang="de-CH" dirty="0"/>
              <a:t>Shoulder</a:t>
            </a:r>
          </a:p>
          <a:p>
            <a:pPr marL="628641" lvl="1" indent="-228600">
              <a:buFont typeface="+mj-lt"/>
              <a:buAutoNum type="arabicPeriod"/>
            </a:pPr>
            <a:r>
              <a:rPr lang="de-CH" dirty="0"/>
              <a:t>Elbow</a:t>
            </a:r>
          </a:p>
          <a:p>
            <a:pPr marL="628641" lvl="1" indent="-228600">
              <a:buFont typeface="+mj-lt"/>
              <a:buAutoNum type="arabicPeriod"/>
            </a:pPr>
            <a:r>
              <a:rPr lang="de-CH" dirty="0"/>
              <a:t>Wrist &amp; Hand</a:t>
            </a:r>
          </a:p>
          <a:p>
            <a:pPr marL="628641" lvl="1" indent="-228600">
              <a:buFont typeface="+mj-lt"/>
              <a:buAutoNum type="arabicPeriod"/>
            </a:pPr>
            <a:r>
              <a:rPr lang="de-CH" dirty="0"/>
              <a:t>Hip</a:t>
            </a:r>
          </a:p>
          <a:p>
            <a:pPr marL="628641" lvl="1" indent="-228600">
              <a:buFont typeface="+mj-lt"/>
              <a:buAutoNum type="arabicPeriod"/>
            </a:pPr>
            <a:r>
              <a:rPr lang="de-CH" dirty="0"/>
              <a:t>Knee</a:t>
            </a:r>
          </a:p>
          <a:p>
            <a:pPr marL="628641" lvl="1" indent="-228600">
              <a:buFont typeface="+mj-lt"/>
              <a:buAutoNum type="arabicPeriod"/>
            </a:pPr>
            <a:r>
              <a:rPr lang="de-CH" dirty="0"/>
              <a:t>Ankle &amp; Foot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Please use the following powerpoint </a:t>
            </a:r>
            <a:r>
              <a:rPr lang="de-CH" dirty="0" err="1"/>
              <a:t>slides</a:t>
            </a:r>
            <a:r>
              <a:rPr lang="de-CH" dirty="0"/>
              <a:t> to </a:t>
            </a:r>
            <a:r>
              <a:rPr lang="de-CH" dirty="0" err="1"/>
              <a:t>insert</a:t>
            </a:r>
            <a:r>
              <a:rPr lang="de-CH" dirty="0"/>
              <a:t> the legend to the examination of the different joint regions. </a:t>
            </a:r>
          </a:p>
          <a:p>
            <a:pPr marL="0" indent="0">
              <a:buNone/>
            </a:pPr>
            <a:r>
              <a:rPr lang="de-CH" dirty="0"/>
              <a:t>If you require more slide pages, please just «Copy and Paste» the slides to insert similar slides.</a:t>
            </a:r>
          </a:p>
          <a:p>
            <a:pPr marL="0" indent="0">
              <a:buNone/>
            </a:pPr>
            <a:r>
              <a:rPr lang="de-CH" dirty="0"/>
              <a:t>Thank you!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274D34-5D4A-4B3C-ADC2-42DB3CA1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Application requirement – MSUS Examination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13137-51A4-4BD3-B43D-DBF7BE172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296FC-12B4-4C05-AD69-E62A0F71FE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77328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Knee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20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1976164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21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12A201A5-81BE-4A0C-95F0-8BAD9A34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</p:spPr>
        <p:txBody>
          <a:bodyPr/>
          <a:lstStyle/>
          <a:p>
            <a:r>
              <a:rPr lang="de-CH" dirty="0"/>
              <a:t>Ankle &amp; Foot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40306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22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12A201A5-81BE-4A0C-95F0-8BAD9A34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</p:spPr>
        <p:txBody>
          <a:bodyPr/>
          <a:lstStyle/>
          <a:p>
            <a:r>
              <a:rPr lang="de-CH" dirty="0"/>
              <a:t>Ankle &amp; Foot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160086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9" y="40721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23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12A201A5-81BE-4A0C-95F0-8BAD9A341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</p:spPr>
        <p:txBody>
          <a:bodyPr/>
          <a:lstStyle/>
          <a:p>
            <a:r>
              <a:rPr lang="de-CH" dirty="0"/>
              <a:t>Ankle &amp; Foot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978631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A6B8E1-1750-44A7-BE74-EF9FC896D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This powerpoint template as </a:t>
            </a:r>
            <a:r>
              <a:rPr lang="de-CH" b="1" dirty="0"/>
              <a:t>«First name».«Last name» </a:t>
            </a:r>
            <a:r>
              <a:rPr lang="de-CH" dirty="0"/>
              <a:t>in order that we are able to identify you properly. </a:t>
            </a:r>
          </a:p>
          <a:p>
            <a:pPr marL="0" indent="0">
              <a:buNone/>
            </a:pPr>
            <a:r>
              <a:rPr lang="de-CH" dirty="0"/>
              <a:t>Upload this powerpoint file when you apply for the course. </a:t>
            </a:r>
          </a:p>
          <a:p>
            <a:pPr marL="0" indent="0">
              <a:buNone/>
            </a:pPr>
            <a:r>
              <a:rPr lang="de-CH" dirty="0"/>
              <a:t>Good Luck! [EULAR School Admin; education@eular.org]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274D34-5D4A-4B3C-ADC2-42DB3CA1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Finally, please ensure that you save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13137-51A4-4BD3-B43D-DBF7BE172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24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296FC-12B4-4C05-AD69-E62A0F71FE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194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A6B8E1-1750-44A7-BE74-EF9FC896D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scans per joint regions should include all relevant structures for rheumatologists learnt in the Basic course</a:t>
            </a:r>
          </a:p>
          <a:p>
            <a:r>
              <a:rPr lang="en-GB" dirty="0"/>
              <a:t>The EULAR Ultrasound Scanning Guide can be used as a reference. [http://ultrasound.eular.org/#/home]</a:t>
            </a:r>
          </a:p>
          <a:p>
            <a:r>
              <a:rPr lang="en-GB" dirty="0"/>
              <a:t>Each slide must include both a longitudinal and transverse ultrasound scan demonstrating a particular anatomical structure</a:t>
            </a:r>
          </a:p>
          <a:p>
            <a:r>
              <a:rPr lang="en-GB" dirty="0"/>
              <a:t>Each ultrasound image should include the initials of the bony landmarks and the most relevant structures that appear in the scan</a:t>
            </a:r>
          </a:p>
          <a:p>
            <a:r>
              <a:rPr lang="en-GB" dirty="0"/>
              <a:t>A legend to the scan must be provided, including the anatomical area and scanning plane </a:t>
            </a:r>
          </a:p>
          <a:p>
            <a:r>
              <a:rPr lang="en-GB" dirty="0"/>
              <a:t>No pathological scans are requested</a:t>
            </a:r>
          </a:p>
          <a:p>
            <a:r>
              <a:rPr lang="en-GB" dirty="0"/>
              <a:t>Images must not contain patient data.</a:t>
            </a:r>
            <a:endParaRPr lang="de-CH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274D34-5D4A-4B3C-ADC2-42DB3CA1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Further instructions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13137-51A4-4BD3-B43D-DBF7BE172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296FC-12B4-4C05-AD69-E62A0F71FE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9056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A6B8E1-1750-44A7-BE74-EF9FC896D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1962489"/>
            <a:ext cx="8334171" cy="3093271"/>
          </a:xfrm>
        </p:spPr>
        <p:txBody>
          <a:bodyPr/>
          <a:lstStyle/>
          <a:p>
            <a:pPr lvl="1"/>
            <a:r>
              <a:rPr lang="en-GB" dirty="0"/>
              <a:t>Is the essential information presented?</a:t>
            </a:r>
          </a:p>
          <a:p>
            <a:pPr lvl="1"/>
            <a:r>
              <a:rPr lang="en-GB" dirty="0"/>
              <a:t>Do slides ONLY show relevant data (remove all other)</a:t>
            </a:r>
          </a:p>
          <a:p>
            <a:pPr lvl="1"/>
            <a:r>
              <a:rPr lang="en-GB" dirty="0"/>
              <a:t>Make sure NO patient data is shown</a:t>
            </a:r>
          </a:p>
          <a:p>
            <a:pPr lvl="1"/>
            <a:r>
              <a:rPr lang="en-GB" dirty="0"/>
              <a:t>Have you included both a longitudinal and a transverse scan? – important for evaluation</a:t>
            </a:r>
          </a:p>
          <a:p>
            <a:pPr lvl="1"/>
            <a:r>
              <a:rPr lang="en-GB" dirty="0"/>
              <a:t>Plain, white background slides are preferred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HELP: </a:t>
            </a:r>
            <a:r>
              <a:rPr lang="en-GB" dirty="0"/>
              <a:t>Link to the EULAR US scanning guide: http://ultrasound.eular.org/#/home</a:t>
            </a:r>
            <a:endParaRPr lang="de-CH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274D34-5D4A-4B3C-ADC2-42DB3CA1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Check before you proceed to the next joint region...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13137-51A4-4BD3-B43D-DBF7BE172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296FC-12B4-4C05-AD69-E62A0F71FE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3F73F8-1884-0E40-983C-CDED2351A66E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2444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0CA719-2C88-49F0-B535-53C690F16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47" y="4005237"/>
            <a:ext cx="5079453" cy="687414"/>
          </a:xfrm>
        </p:spPr>
        <p:txBody>
          <a:bodyPr/>
          <a:lstStyle/>
          <a:p>
            <a:r>
              <a:rPr lang="de-CH" dirty="0">
                <a:solidFill>
                  <a:schemeClr val="tx1"/>
                </a:solidFill>
              </a:rPr>
              <a:t>Legend: transverse (left) and longitudinal (right) image of the long head of the biceps tendon in the humeral bicipital groove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Shoulder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F8B3489-BE74-4658-A92F-9069FB477859}"/>
              </a:ext>
            </a:extLst>
          </p:cNvPr>
          <p:cNvSpPr/>
          <p:nvPr/>
        </p:nvSpPr>
        <p:spPr bwMode="auto">
          <a:xfrm>
            <a:off x="109220" y="120776"/>
            <a:ext cx="3768533" cy="57888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Example</a:t>
            </a:r>
            <a:endParaRPr kumimoji="0" lang="en-CH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8E895E8-E654-47A8-B66D-6C433F067782}"/>
              </a:ext>
            </a:extLst>
          </p:cNvPr>
          <p:cNvCxnSpPr/>
          <p:nvPr/>
        </p:nvCxnSpPr>
        <p:spPr bwMode="auto">
          <a:xfrm>
            <a:off x="4353560" y="914400"/>
            <a:ext cx="3835559" cy="3860800"/>
          </a:xfrm>
          <a:prstGeom prst="lin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1A06C33-0895-4019-ADB8-C2F5AA8162C4}"/>
              </a:ext>
            </a:extLst>
          </p:cNvPr>
          <p:cNvCxnSpPr/>
          <p:nvPr/>
        </p:nvCxnSpPr>
        <p:spPr bwMode="auto">
          <a:xfrm>
            <a:off x="3994150" y="1149350"/>
            <a:ext cx="4051300" cy="3685499"/>
          </a:xfrm>
          <a:prstGeom prst="lin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9" name="Picture 12">
            <a:extLst>
              <a:ext uri="{FF2B5EF4-FFF2-40B4-BE49-F238E27FC236}">
                <a16:creationId xmlns:a16="http://schemas.microsoft.com/office/drawing/2014/main" id="{03994FE5-2C92-4F8D-A6E0-F903E0CE87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1836930"/>
            <a:ext cx="3387216" cy="207467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1A56717-9A77-4B82-985C-EF6AFB5D83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648" y="1822683"/>
            <a:ext cx="4625976" cy="208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40340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Shoulder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346372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40340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Shoulder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7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256470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403400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Shoulder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8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109090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E95B2DE-78E5-48A5-99F2-62902D81C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82" y="4134019"/>
            <a:ext cx="3927269" cy="475910"/>
          </a:xfrm>
        </p:spPr>
        <p:txBody>
          <a:bodyPr/>
          <a:lstStyle/>
          <a:p>
            <a:r>
              <a:rPr lang="de-CH" dirty="0"/>
              <a:t>Please insert </a:t>
            </a:r>
            <a:r>
              <a:rPr lang="de-CH" dirty="0">
                <a:solidFill>
                  <a:schemeClr val="tx1"/>
                </a:solidFill>
              </a:rPr>
              <a:t>your legend here</a:t>
            </a:r>
            <a:r>
              <a:rPr lang="de-CH" dirty="0"/>
              <a:t>...</a:t>
            </a:r>
            <a:endParaRPr lang="en-CH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9C334B3-62B8-4E9E-88DC-0E832E16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Elbow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37C0B-C8FD-48A0-A6D6-BCFF6B26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BFBAA-0DDB-48D0-86A8-E946AB665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9C76EE-2EB6-5A47-8F28-5B769792FE36}" type="datetime1">
              <a:rPr lang="en-GB" noProof="0" smtClean="0"/>
              <a:pPr/>
              <a:t>29/10/2019</a:t>
            </a:fld>
            <a:endParaRPr lang="en-GB" noProof="0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A7FEE351-B0B0-452A-A7F7-B1481FD084F3}"/>
              </a:ext>
            </a:extLst>
          </p:cNvPr>
          <p:cNvSpPr txBox="1">
            <a:spLocks/>
          </p:cNvSpPr>
          <p:nvPr/>
        </p:nvSpPr>
        <p:spPr bwMode="auto">
          <a:xfrm>
            <a:off x="2362201" y="1607928"/>
            <a:ext cx="4152900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 algn="l" rtl="0" eaLnBrk="1" fontAlgn="base" hangingPunct="1">
              <a:spcBef>
                <a:spcPct val="20000"/>
              </a:spcBef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" charset="0"/>
                <a:cs typeface="+mn-cs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CH" b="0" kern="0" dirty="0"/>
              <a:t>Please insert your examination image here...</a:t>
            </a:r>
            <a:endParaRPr lang="en-CH" b="0" kern="0" dirty="0"/>
          </a:p>
        </p:txBody>
      </p:sp>
    </p:spTree>
    <p:extLst>
      <p:ext uri="{BB962C8B-B14F-4D97-AF65-F5344CB8AC3E}">
        <p14:creationId xmlns:p14="http://schemas.microsoft.com/office/powerpoint/2010/main" val="3224081941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DA17725C3348AD6EE2166183EDE0" ma:contentTypeVersion="12" ma:contentTypeDescription="Create a new document." ma:contentTypeScope="" ma:versionID="a194c37e2f0945cfa86b3cd25b374089">
  <xsd:schema xmlns:xsd="http://www.w3.org/2001/XMLSchema" xmlns:xs="http://www.w3.org/2001/XMLSchema" xmlns:p="http://schemas.microsoft.com/office/2006/metadata/properties" xmlns:ns2="d73bcc94-f185-471e-8f50-079d14f20990" xmlns:ns3="adc17e46-b978-42e3-99db-b1aa70272ea3" targetNamespace="http://schemas.microsoft.com/office/2006/metadata/properties" ma:root="true" ma:fieldsID="394b4a03d20e9871ebd752b415a7b828" ns2:_="" ns3:_="">
    <xsd:import namespace="d73bcc94-f185-471e-8f50-079d14f20990"/>
    <xsd:import namespace="adc17e46-b978-42e3-99db-b1aa70272e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bcc94-f185-471e-8f50-079d14f20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17e46-b978-42e3-99db-b1aa70272ea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99B259-6271-4B7B-BD00-5CCEDC4DA6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65D8B0A-175A-4811-9925-5D17B1361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094D76-7975-44AA-B56D-2DB6384FBB07}"/>
</file>

<file path=docProps/app.xml><?xml version="1.0" encoding="utf-8"?>
<Properties xmlns="http://schemas.openxmlformats.org/officeDocument/2006/extended-properties" xmlns:vt="http://schemas.openxmlformats.org/officeDocument/2006/docPropsVTypes">
  <Template>PPT_EULAR_16_9_np</Template>
  <TotalTime>0</TotalTime>
  <Words>654</Words>
  <Application>Microsoft Office PowerPoint</Application>
  <PresentationFormat>On-screen Show (16:9)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</vt:lpstr>
      <vt:lpstr>Wingdings</vt:lpstr>
      <vt:lpstr>PPT EULAR presentation_10_9_II</vt:lpstr>
      <vt:lpstr>Custom Design</vt:lpstr>
      <vt:lpstr>26th Sonography Course – MSUS Intermediate  Image requirement template</vt:lpstr>
      <vt:lpstr>Application requirement – MSUS Examination</vt:lpstr>
      <vt:lpstr>Further instructions</vt:lpstr>
      <vt:lpstr>Check before you proceed to the next joint region...</vt:lpstr>
      <vt:lpstr>Shoulder</vt:lpstr>
      <vt:lpstr>Shoulder</vt:lpstr>
      <vt:lpstr>Shoulder</vt:lpstr>
      <vt:lpstr>Shoulder</vt:lpstr>
      <vt:lpstr>Elbow</vt:lpstr>
      <vt:lpstr>Elbow</vt:lpstr>
      <vt:lpstr>Elbow</vt:lpstr>
      <vt:lpstr>PowerPoint Presentation</vt:lpstr>
      <vt:lpstr>PowerPoint Presentation</vt:lpstr>
      <vt:lpstr>PowerPoint Presentation</vt:lpstr>
      <vt:lpstr>Hip</vt:lpstr>
      <vt:lpstr>Hip</vt:lpstr>
      <vt:lpstr>Hip</vt:lpstr>
      <vt:lpstr>Knee</vt:lpstr>
      <vt:lpstr>Knee</vt:lpstr>
      <vt:lpstr>Knee</vt:lpstr>
      <vt:lpstr>Ankle &amp; Foot</vt:lpstr>
      <vt:lpstr>Ankle &amp; Foot</vt:lpstr>
      <vt:lpstr>Ankle &amp; Foot</vt:lpstr>
      <vt:lpstr>Finally, please ensure that you save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2017-12-05T13:00:08Z</dcterms:created>
  <dcterms:modified xsi:type="dcterms:W3CDTF">2019-10-29T10:34:15Z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0x010100727BDA17725C3348AD6EE2166183EDE0</vt:lpwstr>
  </property>
</Properties>
</file>